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462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18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19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96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8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95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6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110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431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71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52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ED27-DB06-4659-AB7F-BD5D5B11F988}" type="datetimeFigureOut">
              <a:rPr lang="ko-KR" altLang="en-US" smtClean="0"/>
              <a:t>2012-09-18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103B9-33A6-49C0-A382-A3C4D3D31A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8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&#47700;&#51068;&#51217;&#49688;_cso226@ck.ak.k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92520" y="905283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 err="1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융복합형</a:t>
            </a:r>
            <a:r>
              <a:rPr lang="ko-KR" altLang="en-US" sz="4800" dirty="0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sz="4800" dirty="0" err="1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앱</a:t>
            </a:r>
            <a:r>
              <a:rPr lang="ko-KR" altLang="en-US" sz="4800" dirty="0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 개발팀 </a:t>
            </a:r>
            <a:r>
              <a:rPr lang="ko-KR" altLang="en-US" sz="4800" dirty="0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접수</a:t>
            </a:r>
            <a:endParaRPr lang="ko-KR" altLang="en-US" sz="4800" dirty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 rot="228458">
            <a:off x="4590802" y="209831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한컴 윤고딕 230" pitchFamily="18" charset="-127"/>
                <a:ea typeface="한컴 윤고딕 230" pitchFamily="18" charset="-127"/>
              </a:rPr>
              <a:t>간단하게 접수하는 방법</a:t>
            </a:r>
            <a:endParaRPr lang="ko-KR" altLang="en-US" sz="2400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96218" y="2688722"/>
            <a:ext cx="554831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혼자서도 </a:t>
            </a:r>
            <a:r>
              <a:rPr lang="ko-KR" altLang="en-US" dirty="0" err="1" smtClean="0">
                <a:latin typeface="한컴 윤고딕 230" pitchFamily="18" charset="-127"/>
                <a:ea typeface="한컴 윤고딕 230" pitchFamily="18" charset="-127"/>
              </a:rPr>
              <a:t>둘이서도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dirty="0" err="1" smtClean="0">
                <a:latin typeface="한컴 윤고딕 230" pitchFamily="18" charset="-127"/>
                <a:ea typeface="한컴 윤고딕 230" pitchFamily="18" charset="-127"/>
              </a:rPr>
              <a:t>셋이서도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접수가능</a:t>
            </a:r>
            <a:endParaRPr lang="en-US" altLang="ko-KR" dirty="0" smtClean="0">
              <a:solidFill>
                <a:srgbClr val="0070C0"/>
              </a:solidFill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-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재학생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,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휴학생 지원이 모두 가능합니다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. </a:t>
            </a:r>
          </a:p>
          <a:p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-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09.25(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화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)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까지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팀 접수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ko-KR" altLang="en-US" dirty="0">
                <a:latin typeface="한컴 윤고딕 230" pitchFamily="18" charset="-127"/>
                <a:ea typeface="한컴 윤고딕 230" pitchFamily="18" charset="-127"/>
                <a:hlinkClick r:id="rId2"/>
              </a:rPr>
              <a:t>  메일접수 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  <a:hlinkClick r:id="rId2"/>
              </a:rPr>
              <a:t>_ cso226@ck.ak.kr</a:t>
            </a:r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dirty="0">
                <a:latin typeface="한컴 윤고딕 230" pitchFamily="18" charset="-127"/>
                <a:ea typeface="한컴 윤고딕 230" pitchFamily="18" charset="-127"/>
              </a:rPr>
              <a:t>최선옥조교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) </a:t>
            </a:r>
          </a:p>
          <a:p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-09.26(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수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): *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접수된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PPT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발표 및 팀 미팅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                </a:t>
            </a:r>
            <a:r>
              <a:rPr lang="en-US" altLang="ko-KR" sz="1400" dirty="0" smtClean="0">
                <a:latin typeface="한컴 윤고딕 230" pitchFamily="18" charset="-127"/>
                <a:ea typeface="한컴 윤고딕 230" pitchFamily="18" charset="-127"/>
              </a:rPr>
              <a:t>(</a:t>
            </a:r>
            <a:r>
              <a:rPr lang="ko-KR" altLang="en-US" sz="1400" dirty="0" err="1" smtClean="0">
                <a:latin typeface="한컴 윤고딕 230" pitchFamily="18" charset="-127"/>
                <a:ea typeface="한컴 윤고딕 230" pitchFamily="18" charset="-127"/>
              </a:rPr>
              <a:t>필요시</a:t>
            </a:r>
            <a:r>
              <a:rPr lang="ko-KR" altLang="en-US" sz="1400" dirty="0" smtClean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sz="1400" dirty="0" smtClean="0">
                <a:latin typeface="한컴 윤고딕 230" pitchFamily="18" charset="-127"/>
                <a:ea typeface="한컴 윤고딕 230" pitchFamily="18" charset="-127"/>
              </a:rPr>
              <a:t>PT </a:t>
            </a:r>
            <a:r>
              <a:rPr lang="ko-KR" altLang="en-US" sz="1400" dirty="0" smtClean="0">
                <a:latin typeface="한컴 윤고딕 230" pitchFamily="18" charset="-127"/>
                <a:ea typeface="한컴 윤고딕 230" pitchFamily="18" charset="-127"/>
              </a:rPr>
              <a:t>진행</a:t>
            </a:r>
            <a:r>
              <a:rPr lang="en-US" altLang="ko-KR" sz="1400" dirty="0" smtClean="0">
                <a:latin typeface="한컴 윤고딕 230" pitchFamily="18" charset="-127"/>
                <a:ea typeface="한컴 윤고딕 230" pitchFamily="18" charset="-127"/>
              </a:rPr>
              <a:t>)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</a:t>
            </a: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              *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앞으로 실행될 </a:t>
            </a:r>
            <a:r>
              <a:rPr lang="ko-KR" altLang="en-US" dirty="0" err="1" smtClean="0">
                <a:latin typeface="한컴 윤고딕 230" pitchFamily="18" charset="-127"/>
                <a:ea typeface="한컴 윤고딕 230" pitchFamily="18" charset="-127"/>
              </a:rPr>
              <a:t>앱계발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 일정 및 계획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OT</a:t>
            </a: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              *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장소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: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현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1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관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202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호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MAC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실</a:t>
            </a:r>
            <a:endParaRPr lang="en-US" altLang="ko-KR" dirty="0" smtClean="0">
              <a:latin typeface="한컴 윤고딕 230" pitchFamily="18" charset="-127"/>
              <a:ea typeface="한컴 윤고딕 230" pitchFamily="18" charset="-127"/>
            </a:endParaRP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                  *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시간</a:t>
            </a:r>
            <a:r>
              <a:rPr lang="en-US" altLang="ko-KR" smtClean="0">
                <a:latin typeface="한컴 윤고딕 230" pitchFamily="18" charset="-127"/>
                <a:ea typeface="한컴 윤고딕 230" pitchFamily="18" charset="-127"/>
              </a:rPr>
              <a:t>: AM10:00</a:t>
            </a:r>
            <a:endParaRPr lang="en-US" altLang="ko-KR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6664" y="5515491"/>
            <a:ext cx="4844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2.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각 재능을 </a:t>
            </a:r>
            <a:r>
              <a:rPr lang="ko-KR" altLang="en-US" dirty="0" smtClean="0">
                <a:solidFill>
                  <a:srgbClr val="0070C0"/>
                </a:solidFill>
                <a:latin typeface="한컴 윤고딕 230" pitchFamily="18" charset="-127"/>
                <a:ea typeface="한컴 윤고딕 230" pitchFamily="18" charset="-127"/>
              </a:rPr>
              <a:t>포트폴리오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로 간단하게 보여주세요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.</a:t>
            </a:r>
          </a:p>
          <a:p>
            <a:r>
              <a:rPr lang="en-US" altLang="ko-KR" dirty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- 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메일 </a:t>
            </a:r>
            <a:r>
              <a:rPr lang="ko-KR" altLang="en-US" dirty="0" err="1" smtClean="0">
                <a:latin typeface="한컴 윤고딕 230" pitchFamily="18" charset="-127"/>
                <a:ea typeface="한컴 윤고딕 230" pitchFamily="18" charset="-127"/>
              </a:rPr>
              <a:t>접수시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 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PPT</a:t>
            </a:r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안에 재능을 보여주세요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^^</a:t>
            </a:r>
            <a:endParaRPr lang="ko-KR" altLang="en-US" dirty="0">
              <a:latin typeface="한컴 윤고딕 230" pitchFamily="18" charset="-127"/>
              <a:ea typeface="한컴 윤고딕 23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3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1052736"/>
            <a:ext cx="8039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30" pitchFamily="18" charset="-127"/>
                <a:ea typeface="한컴 윤고딕 230" pitchFamily="18" charset="-127"/>
              </a:rPr>
              <a:t>개발팀에서 지원하고 싶은 학과학번이름과 재능을 적어주세요</a:t>
            </a:r>
            <a:r>
              <a:rPr lang="en-US" altLang="ko-KR" sz="2400" dirty="0" smtClean="0">
                <a:latin typeface="한컴 윤고딕 230" pitchFamily="18" charset="-127"/>
                <a:ea typeface="한컴 윤고딕 230" pitchFamily="18" charset="-127"/>
              </a:rPr>
              <a:t>.</a:t>
            </a:r>
            <a:endParaRPr lang="ko-KR" altLang="en-US" sz="2400" dirty="0">
              <a:latin typeface="한컴 윤고딕 230" pitchFamily="18" charset="-127"/>
              <a:ea typeface="한컴 윤고딕 230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947730"/>
              </p:ext>
            </p:extLst>
          </p:nvPr>
        </p:nvGraphicFramePr>
        <p:xfrm>
          <a:off x="395535" y="1916829"/>
          <a:ext cx="8424937" cy="4788723"/>
        </p:xfrm>
        <a:graphic>
          <a:graphicData uri="http://schemas.openxmlformats.org/drawingml/2006/table">
            <a:tbl>
              <a:tblPr/>
              <a:tblGrid>
                <a:gridCol w="2174541"/>
                <a:gridCol w="1484145"/>
                <a:gridCol w="1044801"/>
                <a:gridCol w="1860725"/>
                <a:gridCol w="1860725"/>
              </a:tblGrid>
              <a:tr h="78008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전공</a:t>
                      </a:r>
                    </a:p>
                  </a:txBody>
                  <a:tcPr marL="0" marR="0" marT="0" marB="108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학번</a:t>
                      </a:r>
                    </a:p>
                  </a:txBody>
                  <a:tcPr marL="0" marR="0" marT="0" marB="108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이름</a:t>
                      </a:r>
                    </a:p>
                  </a:txBody>
                  <a:tcPr marL="0" marR="0" marT="0" marB="108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전화번호</a:t>
                      </a:r>
                    </a:p>
                  </a:txBody>
                  <a:tcPr marL="0" marR="0" marT="0" marB="108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재능</a:t>
                      </a:r>
                    </a:p>
                  </a:txBody>
                  <a:tcPr marL="0" marR="0" marT="0" marB="10800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08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Ex)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스마트폰전공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컴 윤고딕 230" pitchFamily="18" charset="-127"/>
                        <a:ea typeface="한컴 윤고딕 230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201245012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최지우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010-****-****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앱개발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08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Ex)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모바일보안전공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201142011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송혜교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010-****-****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앱개밭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08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Ex)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식품전공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201023012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신민아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010-****-****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식품론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08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Ex)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애니메이션전공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200865011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원빈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010-****-****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수작업일러스트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008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Ex)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컴퓨터게임전공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200735012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강동원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010-****-****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한컴 윤고딕 230" pitchFamily="18" charset="-127"/>
                          <a:ea typeface="한컴 윤고딕 230" pitchFamily="18" charset="-127"/>
                        </a:rPr>
                        <a:t>그래픽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65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917152"/>
            <a:ext cx="3672408" cy="5394079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2" y="3358903"/>
            <a:ext cx="5009390" cy="2952328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5132">
            <a:off x="205093" y="884895"/>
            <a:ext cx="3648075" cy="2124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3304" y="2439784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한컴 윤고딕 230" pitchFamily="18" charset="-127"/>
                <a:ea typeface="한컴 윤고딕 230" pitchFamily="18" charset="-127"/>
              </a:rPr>
              <a:t>보여주세요</a:t>
            </a:r>
            <a:r>
              <a:rPr lang="en-US" altLang="ko-KR" dirty="0" smtClean="0">
                <a:latin typeface="한컴 윤고딕 230" pitchFamily="18" charset="-127"/>
                <a:ea typeface="한컴 윤고딕 230" pitchFamily="18" charset="-127"/>
              </a:rPr>
              <a:t>.</a:t>
            </a:r>
            <a:endParaRPr lang="ko-KR" altLang="en-US" dirty="0">
              <a:latin typeface="한컴 윤고딕 230" pitchFamily="18" charset="-127"/>
              <a:ea typeface="한컴 윤고딕 230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5801" y="86155"/>
            <a:ext cx="11833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4800" dirty="0" smtClean="0">
                <a:solidFill>
                  <a:prstClr val="black"/>
                </a:solidFill>
                <a:latin typeface="한컴 윤고딕 230" pitchFamily="18" charset="-127"/>
                <a:ea typeface="한컴 윤고딕 230" pitchFamily="18" charset="-127"/>
              </a:rPr>
              <a:t>Ex)</a:t>
            </a:r>
            <a:endParaRPr lang="ko-KR" altLang="en-US" sz="4800" dirty="0">
              <a:solidFill>
                <a:prstClr val="black"/>
              </a:solidFill>
              <a:latin typeface="한컴 윤고딕 230" pitchFamily="18" charset="-127"/>
              <a:ea typeface="한컴 윤고딕 23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0502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154</Words>
  <Application>Microsoft Office PowerPoint</Application>
  <PresentationFormat>화면 슬라이드 쇼(4:3)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청강모바일</dc:creator>
  <cp:lastModifiedBy>청강모바일</cp:lastModifiedBy>
  <cp:revision>14</cp:revision>
  <dcterms:created xsi:type="dcterms:W3CDTF">2012-09-17T08:02:14Z</dcterms:created>
  <dcterms:modified xsi:type="dcterms:W3CDTF">2012-09-18T02:29:48Z</dcterms:modified>
</cp:coreProperties>
</file>