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302" r:id="rId8"/>
    <p:sldId id="303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99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14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38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31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9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75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6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2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4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07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6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00A5-D1E0-4DCB-9B36-26292E7AF577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C6C7-6070-4F79-8196-9C2FCC891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2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1524000" y="4344332"/>
            <a:ext cx="9144000" cy="544292"/>
          </a:xfrm>
        </p:spPr>
        <p:txBody>
          <a:bodyPr>
            <a:normAutofit/>
          </a:bodyPr>
          <a:lstStyle/>
          <a:p>
            <a:r>
              <a:rPr lang="ko-KR" altLang="en-US" sz="1600" b="1" dirty="0" smtClean="0">
                <a:latin typeface="+mj-ea"/>
                <a:ea typeface="+mj-ea"/>
              </a:rPr>
              <a:t>청강문화산업대학교 교내 </a:t>
            </a:r>
            <a:r>
              <a:rPr lang="en-US" altLang="ko-KR" sz="1600" b="1" dirty="0" smtClean="0">
                <a:latin typeface="+mj-ea"/>
                <a:ea typeface="+mj-ea"/>
              </a:rPr>
              <a:t>SNS </a:t>
            </a:r>
            <a:r>
              <a:rPr lang="ko-KR" altLang="en-US" sz="1600" b="1" dirty="0" smtClean="0">
                <a:latin typeface="+mj-ea"/>
                <a:ea typeface="+mj-ea"/>
              </a:rPr>
              <a:t>설치 가이드 </a:t>
            </a:r>
            <a:r>
              <a:rPr lang="en-US" altLang="ko-KR" sz="1600" b="1" dirty="0" smtClean="0">
                <a:latin typeface="+mj-ea"/>
                <a:ea typeface="+mj-ea"/>
              </a:rPr>
              <a:t>/ Office 365 </a:t>
            </a:r>
            <a:r>
              <a:rPr lang="ko-KR" altLang="en-US" sz="1600" b="1" dirty="0" smtClean="0">
                <a:latin typeface="+mj-ea"/>
                <a:ea typeface="+mj-ea"/>
              </a:rPr>
              <a:t>설치포함</a:t>
            </a:r>
            <a:endParaRPr lang="ko-KR" altLang="en-US" sz="1600" b="1" dirty="0">
              <a:latin typeface="+mj-ea"/>
              <a:ea typeface="+mj-ea"/>
            </a:endParaRPr>
          </a:p>
        </p:txBody>
      </p:sp>
      <p:pic>
        <p:nvPicPr>
          <p:cNvPr id="7" name="Picture 2" descr="http://mscorpnews.blob.core.windows.net/ncmedia/2014/12/140405_img_02_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 b="35232"/>
          <a:stretch/>
        </p:blipFill>
        <p:spPr bwMode="auto">
          <a:xfrm>
            <a:off x="0" y="-9525"/>
            <a:ext cx="12192000" cy="40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783" y="6166586"/>
            <a:ext cx="1912434" cy="2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76" y="0"/>
            <a:ext cx="8357448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개인 </a:t>
            </a:r>
            <a:r>
              <a:rPr lang="ko-KR" altLang="en-US" dirty="0">
                <a:solidFill>
                  <a:schemeClr val="tx1"/>
                </a:solidFill>
              </a:rPr>
              <a:t>메일 계정에서 </a:t>
            </a:r>
            <a:r>
              <a:rPr lang="ko-KR" altLang="en-US" dirty="0" err="1" smtClean="0">
                <a:solidFill>
                  <a:schemeClr val="tx1"/>
                </a:solidFill>
              </a:rPr>
              <a:t>야머</a:t>
            </a:r>
            <a:r>
              <a:rPr lang="ko-KR" altLang="en-US" dirty="0" smtClean="0">
                <a:solidFill>
                  <a:schemeClr val="tx1"/>
                </a:solidFill>
              </a:rPr>
              <a:t> 초대 메일을 확인합니다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초대 메일을 받지 못한 경우 전자계산소로 문의</a:t>
            </a:r>
            <a:r>
              <a:rPr lang="en-US" altLang="ko-KR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55" y="0"/>
            <a:ext cx="8352289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메일 내용 중 </a:t>
            </a:r>
            <a:r>
              <a:rPr lang="en-US" altLang="ko-KR" dirty="0" smtClean="0">
                <a:solidFill>
                  <a:schemeClr val="tx1"/>
                </a:solidFill>
              </a:rPr>
              <a:t>Accept Invitation </a:t>
            </a:r>
            <a:r>
              <a:rPr lang="ko-KR" altLang="en-US" dirty="0" smtClean="0">
                <a:solidFill>
                  <a:schemeClr val="tx1"/>
                </a:solidFill>
              </a:rPr>
              <a:t>버튼을 클릭하여 수락합니다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76" y="0"/>
            <a:ext cx="8357448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우측 상단에 </a:t>
            </a:r>
            <a:r>
              <a:rPr lang="en-US" altLang="ko-KR" dirty="0" smtClean="0">
                <a:solidFill>
                  <a:schemeClr val="tx1"/>
                </a:solidFill>
              </a:rPr>
              <a:t>English(US) </a:t>
            </a:r>
            <a:r>
              <a:rPr lang="ko-KR" altLang="en-US" dirty="0" smtClean="0">
                <a:solidFill>
                  <a:schemeClr val="tx1"/>
                </a:solidFill>
              </a:rPr>
              <a:t>문구를 클릭하여 언어를 한국어로 변경합니다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6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97" y="0"/>
            <a:ext cx="8354005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위와 같이 이름과 </a:t>
            </a:r>
            <a:r>
              <a:rPr lang="ko-KR" altLang="en-US" dirty="0" err="1" smtClean="0">
                <a:solidFill>
                  <a:schemeClr val="tx1"/>
                </a:solidFill>
              </a:rPr>
              <a:t>소속등을</a:t>
            </a:r>
            <a:r>
              <a:rPr lang="ko-KR" altLang="en-US" dirty="0" smtClean="0">
                <a:solidFill>
                  <a:schemeClr val="tx1"/>
                </a:solidFill>
              </a:rPr>
              <a:t> 입력하고 다음</a:t>
            </a:r>
            <a:r>
              <a:rPr lang="en-US" altLang="ko-KR" dirty="0" smtClean="0">
                <a:solidFill>
                  <a:schemeClr val="tx1"/>
                </a:solidFill>
              </a:rPr>
              <a:t>(Next)</a:t>
            </a:r>
            <a:r>
              <a:rPr lang="ko-KR" altLang="en-US" dirty="0" smtClean="0">
                <a:solidFill>
                  <a:schemeClr val="tx1"/>
                </a:solidFill>
              </a:rPr>
              <a:t>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30" y="0"/>
            <a:ext cx="8365339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동료 </a:t>
            </a:r>
            <a:r>
              <a:rPr lang="ko-KR" altLang="en-US" dirty="0" err="1" smtClean="0">
                <a:solidFill>
                  <a:schemeClr val="tx1"/>
                </a:solidFill>
              </a:rPr>
              <a:t>팔로우</a:t>
            </a:r>
            <a:r>
              <a:rPr lang="ko-KR" altLang="en-US" dirty="0" smtClean="0">
                <a:solidFill>
                  <a:schemeClr val="tx1"/>
                </a:solidFill>
              </a:rPr>
              <a:t> 화면입니다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바로 다음을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12" y="0"/>
            <a:ext cx="8359175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616245" y="5423481"/>
            <a:ext cx="6450898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그룹 가입 화면입니다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바로 다음을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22" y="0"/>
            <a:ext cx="8349556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사진입력 화면입니다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건너뛰기를 클릭합니다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62" y="0"/>
            <a:ext cx="8332076" cy="6858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124857" y="5423481"/>
            <a:ext cx="9942286" cy="1321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Yammer </a:t>
            </a:r>
            <a:r>
              <a:rPr lang="ko-KR" altLang="en-US" dirty="0" smtClean="0">
                <a:solidFill>
                  <a:schemeClr val="tx1"/>
                </a:solidFill>
              </a:rPr>
              <a:t>회원가입이 완료되었습니다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F021B411439C64BB9FA8001EFEE5515" ma:contentTypeVersion="2" ma:contentTypeDescription="새 문서를 만듭니다." ma:contentTypeScope="" ma:versionID="c32016d7f4de6787c8e2f3bab1d6db4c">
  <xsd:schema xmlns:xsd="http://www.w3.org/2001/XMLSchema" xmlns:xs="http://www.w3.org/2001/XMLSchema" xmlns:p="http://schemas.microsoft.com/office/2006/metadata/properties" xmlns:ns3="32544835-36a0-43e7-a0f0-68758e7e43b8" targetNamespace="http://schemas.microsoft.com/office/2006/metadata/properties" ma:root="true" ma:fieldsID="697067f8565799706be6de9e96f030cb" ns3:_="">
    <xsd:import namespace="32544835-36a0-43e7-a0f0-68758e7e43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44835-36a0-43e7-a0f0-68758e7e43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힌트 해시 공유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AE7D3-1754-4B4C-9ED8-9F9B9A4A925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2544835-36a0-43e7-a0f0-68758e7e43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1FA245-88E5-4FAC-9EF1-275EB13CC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44835-36a0-43e7-a0f0-68758e7e4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E03483-9E8F-4200-9D18-0F71A00A22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83</Words>
  <Application>Microsoft Office PowerPoint</Application>
  <PresentationFormat>와이드스크린</PresentationFormat>
  <Paragraphs>10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나눔바른고딕 ultra</dc:title>
  <dc:creator/>
  <cp:lastModifiedBy>모해규</cp:lastModifiedBy>
  <cp:revision>55</cp:revision>
  <dcterms:created xsi:type="dcterms:W3CDTF">2015-02-09T03:57:43Z</dcterms:created>
  <dcterms:modified xsi:type="dcterms:W3CDTF">2015-02-27T08:20:59Z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0x010100FF021B411439C64BB9FA8001EFEE5515</vt:lpwstr>
  </property>
</Properties>
</file>