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303" r:id="rId2"/>
  </p:sldIdLst>
  <p:sldSz cx="9144000" cy="6858000" type="screen4x3"/>
  <p:notesSz cx="6797675" cy="9874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1E095EB1-3681-4096-B95E-0108192A3F4A}">
          <p14:sldIdLst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7" autoAdjust="0"/>
    <p:restoredTop sz="94477" autoAdjust="0"/>
  </p:normalViewPr>
  <p:slideViewPr>
    <p:cSldViewPr>
      <p:cViewPr varScale="1">
        <p:scale>
          <a:sx n="105" d="100"/>
          <a:sy n="105" d="100"/>
        </p:scale>
        <p:origin x="15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62633-B093-462B-BF9C-5D0240459D8A}" type="datetimeFigureOut">
              <a:rPr lang="ko-KR" altLang="en-US" smtClean="0"/>
              <a:pPr/>
              <a:t>2021-02-24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82293-B8FE-4BE2-9C17-D6D482999B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93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82293-B8FE-4BE2-9C17-D6D482999B8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756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15B8C-F27E-4A9D-A361-570A416334E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2021-02-24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5E8AC-D0EC-4AFA-9A4C-636D3BCE2485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문서\03 디자인홍보센터 (2011~)\★ 2011 대학교 UI\2011ui_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396" y="6357958"/>
            <a:ext cx="1435138" cy="35719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/>
        </p:nvSpPr>
        <p:spPr>
          <a:xfrm>
            <a:off x="142844" y="142852"/>
            <a:ext cx="2321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altLang="ko-KR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1.  </a:t>
            </a:r>
            <a:r>
              <a:rPr kumimoji="0" lang="ko-KR" alt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보건실</a:t>
            </a:r>
            <a:r>
              <a:rPr kumimoji="0"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장소 </a:t>
            </a:r>
            <a:r>
              <a:rPr kumimoji="0" lang="ko-KR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안내</a:t>
            </a:r>
            <a:endParaRPr lang="ko-KR" altLang="en-US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214282" y="642918"/>
            <a:ext cx="864096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773653"/>
            <a:ext cx="8461777" cy="50025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9632" y="1067444"/>
            <a:ext cx="622075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장소 </a:t>
            </a:r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20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청강홀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층 </a:t>
            </a:r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본부 동 건물</a:t>
            </a:r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 102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호</a:t>
            </a:r>
          </a:p>
        </p:txBody>
      </p:sp>
    </p:spTree>
    <p:extLst>
      <p:ext uri="{BB962C8B-B14F-4D97-AF65-F5344CB8AC3E}">
        <p14:creationId xmlns:p14="http://schemas.microsoft.com/office/powerpoint/2010/main" val="198627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3335</TotalTime>
  <Words>18</Words>
  <Application>Microsoft Office PowerPoint</Application>
  <PresentationFormat>화면 슬라이드 쇼(4:3)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375</cp:revision>
  <cp:lastPrinted>2013-07-16T11:26:39Z</cp:lastPrinted>
  <dcterms:created xsi:type="dcterms:W3CDTF">2012-02-16T10:29:38Z</dcterms:created>
  <dcterms:modified xsi:type="dcterms:W3CDTF">2021-02-24T10:38:55Z</dcterms:modified>
</cp:coreProperties>
</file>