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84" r:id="rId2"/>
  </p:sldIdLst>
  <p:sldSz cx="9144000" cy="6858000" type="screen4x3"/>
  <p:notesSz cx="6797675" cy="98742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1E095EB1-3681-4096-B95E-0108192A3F4A}">
          <p14:sldIdLst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77" autoAdjust="0"/>
    <p:restoredTop sz="94477" autoAdjust="0"/>
  </p:normalViewPr>
  <p:slideViewPr>
    <p:cSldViewPr>
      <p:cViewPr varScale="1">
        <p:scale>
          <a:sx n="105" d="100"/>
          <a:sy n="105" d="100"/>
        </p:scale>
        <p:origin x="154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462633-B093-462B-BF9C-5D0240459D8A}" type="datetimeFigureOut">
              <a:rPr lang="ko-KR" altLang="en-US" smtClean="0"/>
              <a:pPr/>
              <a:t>2021-02-24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82293-B8FE-4BE2-9C17-D6D482999B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193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82293-B8FE-4BE2-9C17-D6D482999B82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7562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문서\03 디자인홍보센터 (2011~)\★ 2011 대학교 UI\2011ui_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396" y="6357958"/>
            <a:ext cx="1435138" cy="35719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/>
        </p:nvSpPr>
        <p:spPr>
          <a:xfrm>
            <a:off x="142844" y="142852"/>
            <a:ext cx="3363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ko-K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스쿨 행정실 및 </a:t>
            </a:r>
            <a:r>
              <a:rPr kumimoji="0" lang="ko-KR" alt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보건실</a:t>
            </a:r>
            <a:r>
              <a:rPr kumimoji="0" lang="ko-K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연락처</a:t>
            </a:r>
            <a:r>
              <a:rPr kumimoji="0" lang="en-US" altLang="ko-KR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</a:t>
            </a:r>
            <a:endParaRPr lang="ko-KR" alt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" name="직선 연결선 9"/>
          <p:cNvCxnSpPr/>
          <p:nvPr/>
        </p:nvCxnSpPr>
        <p:spPr>
          <a:xfrm>
            <a:off x="214282" y="642918"/>
            <a:ext cx="8640960" cy="0"/>
          </a:xfrm>
          <a:prstGeom prst="line">
            <a:avLst/>
          </a:prstGeom>
          <a:ln w="3175">
            <a:solidFill>
              <a:srgbClr val="6872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3568" y="615478"/>
            <a:ext cx="7416824" cy="5855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ko-KR" b="1" dirty="0" smtClean="0"/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dirty="0" smtClean="0"/>
              <a:t>애니메이션 스쿨</a:t>
            </a:r>
            <a:r>
              <a:rPr lang="en-US" altLang="ko-KR" dirty="0" smtClean="0"/>
              <a:t>: 031-639-4432</a:t>
            </a:r>
            <a:endParaRPr lang="en-US" altLang="ko-KR" dirty="0" smtClean="0"/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dirty="0" err="1" smtClean="0"/>
              <a:t>만화콘텐츠</a:t>
            </a:r>
            <a:r>
              <a:rPr lang="ko-KR" altLang="en-US" dirty="0" smtClean="0"/>
              <a:t> 스쿨</a:t>
            </a:r>
            <a:r>
              <a:rPr lang="en-US" altLang="ko-KR" dirty="0" smtClean="0"/>
              <a:t>: 031-639-4513</a:t>
            </a:r>
            <a:endParaRPr lang="en-US" altLang="ko-KR" dirty="0" smtClean="0"/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dirty="0" err="1" smtClean="0"/>
              <a:t>융합콘텐츠</a:t>
            </a:r>
            <a:r>
              <a:rPr lang="ko-KR" altLang="en-US" dirty="0" smtClean="0"/>
              <a:t> 스쿨</a:t>
            </a:r>
            <a:r>
              <a:rPr lang="en-US" altLang="ko-KR" dirty="0" smtClean="0"/>
              <a:t>: 031-639-5994</a:t>
            </a:r>
            <a:endParaRPr lang="en-US" altLang="ko-KR" dirty="0" smtClean="0"/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dirty="0" err="1" smtClean="0"/>
              <a:t>푸드</a:t>
            </a:r>
            <a:r>
              <a:rPr lang="ko-KR" altLang="en-US" dirty="0" smtClean="0"/>
              <a:t> 스쿨</a:t>
            </a:r>
            <a:r>
              <a:rPr lang="en-US" altLang="ko-KR" dirty="0" smtClean="0"/>
              <a:t>: 031-639-4526</a:t>
            </a:r>
            <a:endParaRPr lang="en-US" altLang="ko-KR" dirty="0" smtClean="0"/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dirty="0" err="1" smtClean="0"/>
              <a:t>게임콘텐츠</a:t>
            </a:r>
            <a:r>
              <a:rPr lang="ko-KR" altLang="en-US" dirty="0" smtClean="0"/>
              <a:t> 스쿨</a:t>
            </a:r>
            <a:r>
              <a:rPr lang="en-US" altLang="ko-KR" dirty="0" smtClean="0"/>
              <a:t>: 031-639-4501</a:t>
            </a:r>
            <a:endParaRPr lang="en-US" altLang="ko-KR" dirty="0" smtClean="0"/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dirty="0" smtClean="0"/>
              <a:t>공연예술 스쿨</a:t>
            </a:r>
            <a:r>
              <a:rPr lang="en-US" altLang="ko-KR" dirty="0" smtClean="0"/>
              <a:t>: 031-639-4553</a:t>
            </a:r>
            <a:endParaRPr lang="en-US" altLang="ko-KR" dirty="0" smtClean="0"/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dirty="0" smtClean="0"/>
              <a:t>모바일</a:t>
            </a:r>
            <a:r>
              <a:rPr lang="en-US" altLang="ko-KR" dirty="0" smtClean="0"/>
              <a:t>IT </a:t>
            </a:r>
            <a:r>
              <a:rPr lang="ko-KR" altLang="en-US" dirty="0" smtClean="0"/>
              <a:t>스쿨</a:t>
            </a:r>
            <a:r>
              <a:rPr lang="en-US" altLang="ko-KR" dirty="0" smtClean="0"/>
              <a:t>: 031-639-4543</a:t>
            </a:r>
            <a:endParaRPr lang="en-US" altLang="ko-KR" dirty="0" smtClean="0"/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dirty="0" smtClean="0"/>
              <a:t>유아교육과</a:t>
            </a:r>
            <a:r>
              <a:rPr lang="en-US" altLang="ko-KR" dirty="0" smtClean="0"/>
              <a:t>: 031-639-5910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dirty="0" smtClean="0"/>
              <a:t>패션 스쿨</a:t>
            </a:r>
            <a:r>
              <a:rPr lang="en-US" altLang="ko-KR" dirty="0" smtClean="0"/>
              <a:t>: 031-639-4534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dirty="0" smtClean="0"/>
              <a:t>교양교육원</a:t>
            </a:r>
            <a:r>
              <a:rPr lang="en-US" altLang="ko-KR" dirty="0" smtClean="0"/>
              <a:t>: 031-639-4485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dirty="0" smtClean="0"/>
              <a:t>기숙사</a:t>
            </a:r>
            <a:r>
              <a:rPr lang="en-US" altLang="ko-KR" dirty="0" smtClean="0"/>
              <a:t>: 031-639-4575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dirty="0" err="1" smtClean="0"/>
              <a:t>보건실</a:t>
            </a:r>
            <a:r>
              <a:rPr lang="en-US" altLang="ko-KR" dirty="0" smtClean="0"/>
              <a:t>: 031-639-4571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dirty="0" smtClean="0"/>
              <a:t>비상대책반 </a:t>
            </a:r>
            <a:r>
              <a:rPr lang="ko-KR" altLang="en-US" dirty="0" err="1" smtClean="0"/>
              <a:t>예방관리팀</a:t>
            </a:r>
            <a:r>
              <a:rPr lang="en-US" altLang="ko-KR" dirty="0" smtClean="0"/>
              <a:t>: 031-639-5725 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7598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3438</TotalTime>
  <Words>55</Words>
  <Application>Microsoft Office PowerPoint</Application>
  <PresentationFormat>화면 슬라이드 쇼(4:3)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Wingdings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378</cp:revision>
  <cp:lastPrinted>2013-07-16T11:26:39Z</cp:lastPrinted>
  <dcterms:created xsi:type="dcterms:W3CDTF">2012-02-16T10:29:38Z</dcterms:created>
  <dcterms:modified xsi:type="dcterms:W3CDTF">2021-02-24T12:45:28Z</dcterms:modified>
</cp:coreProperties>
</file>