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12192000" cy="6858000"/>
  <p:notesSz cx="6797675" cy="9926638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시작" id="{E75E278A-FF0E-49A4-B170-79828D63BBAD}">
          <p14:sldIdLst>
            <p14:sldId id="256"/>
            <p14:sldId id="279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자세한 정보" id="{2CC34DB2-6590-42C0-AD4B-A04C6060184E}">
          <p14:sldIdLst/>
        </p14:section>
        <p14:section name="디자인, 모핑, 주석 달기, 공동 작업, 입력하세요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404040"/>
    <a:srgbClr val="FF9B45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241" autoAdjust="0"/>
  </p:normalViewPr>
  <p:slideViewPr>
    <p:cSldViewPr snapToGrid="0">
      <p:cViewPr varScale="1">
        <p:scale>
          <a:sx n="105" d="100"/>
          <a:sy n="105" d="100"/>
        </p:scale>
        <p:origin x="144" y="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2745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615A47-BAB8-40E2-A1ED-9E90A072AC00}" type="datetime1">
              <a:rPr lang="ko-KR" altLang="en-US" smtClean="0">
                <a:latin typeface="+mj-ea"/>
                <a:ea typeface="+mj-ea"/>
              </a:rPr>
              <a:t>2023-12-26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C06A2C1-A9EB-4898-A387-106DFED4BED0}" type="datetime1">
              <a:rPr lang="ko-KR" altLang="en-US" smtClean="0"/>
              <a:pPr/>
              <a:t>2023-12-26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F61EA0F-A667-4B49-8422-0062BC55E249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70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46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15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4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6879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880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61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32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374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64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393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378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30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663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18F52288-9A9E-412A-BF4B-8D596B134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97461" y="62117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r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254475" y="262783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002847" y="6203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r"/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646211" y="6203951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ctr"/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54475" y="258211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987693" y="619928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r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754802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ctr"/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(S)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A1B277-EDC9-4152-8D67-3C64D61F24C4}"/>
              </a:ext>
            </a:extLst>
          </p:cNvPr>
          <p:cNvSpPr txBox="1"/>
          <p:nvPr userDrawn="1"/>
        </p:nvSpPr>
        <p:spPr>
          <a:xfrm>
            <a:off x="604434" y="5675874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0" indent="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2286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6858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1430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6002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574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0508E9-763E-4666-AC0D-2094CF807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30738" y="2014660"/>
            <a:ext cx="10947455" cy="639763"/>
          </a:xfrm>
        </p:spPr>
        <p:txBody>
          <a:bodyPr rtlCol="0" anchor="ctr" anchorCtr="0">
            <a:normAutofit fontScale="90000"/>
          </a:bodyPr>
          <a:lstStyle/>
          <a:p>
            <a:r>
              <a:rPr lang="en-US" altLang="ko-KR" sz="4800" dirty="0">
                <a:solidFill>
                  <a:schemeClr val="bg1"/>
                </a:solidFill>
              </a:rPr>
              <a:t>Microsoft 365 </a:t>
            </a:r>
            <a:r>
              <a:rPr lang="ko-KR" altLang="en-US" sz="4800" dirty="0">
                <a:solidFill>
                  <a:schemeClr val="bg1"/>
                </a:solidFill>
              </a:rPr>
              <a:t>저장공간 확인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4294967295"/>
          </p:nvPr>
        </p:nvSpPr>
        <p:spPr>
          <a:xfrm>
            <a:off x="863111" y="2898286"/>
            <a:ext cx="9582150" cy="164782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개인별 저장공간 확인 및 정리방법 안내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marL="0" indent="0" rtl="0">
              <a:buNone/>
            </a:pPr>
            <a:r>
              <a:rPr lang="ko-KR" altLang="en-US" sz="2400" dirty="0">
                <a:solidFill>
                  <a:schemeClr val="bg1"/>
                </a:solidFill>
              </a:rPr>
              <a:t>갱신일자</a:t>
            </a:r>
            <a:r>
              <a:rPr lang="en-US" altLang="ko-KR" sz="2400" dirty="0">
                <a:solidFill>
                  <a:schemeClr val="bg1"/>
                </a:solidFill>
              </a:rPr>
              <a:t>:2023.12.22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이(가) 표시된 사진&#10;&#10;자동 생성된 설명">
            <a:extLst>
              <a:ext uri="{FF2B5EF4-FFF2-40B4-BE49-F238E27FC236}">
                <a16:creationId xmlns:a16="http://schemas.microsoft.com/office/drawing/2014/main" id="{12A1C52B-8810-8D2E-B5DF-411840E3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9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 err="1">
                <a:cs typeface="Segoe UI Light" panose="020B0502040204020203" pitchFamily="34" charset="0"/>
              </a:rPr>
              <a:t>Exchage</a:t>
            </a:r>
            <a:r>
              <a:rPr lang="en-US" altLang="ko-KR" dirty="0">
                <a:cs typeface="Segoe UI Light" panose="020B0502040204020203" pitchFamily="34" charset="0"/>
              </a:rPr>
              <a:t>(</a:t>
            </a:r>
            <a:r>
              <a:rPr lang="ko-KR" altLang="en-US" dirty="0">
                <a:cs typeface="Segoe UI Light" panose="020B0502040204020203" pitchFamily="34" charset="0"/>
              </a:rPr>
              <a:t>메일</a:t>
            </a:r>
            <a:r>
              <a:rPr lang="en-US" altLang="ko-KR" dirty="0">
                <a:cs typeface="Segoe UI Light" panose="020B0502040204020203" pitchFamily="34" charset="0"/>
              </a:rPr>
              <a:t>)</a:t>
            </a:r>
            <a:r>
              <a:rPr lang="ko-KR" altLang="en-US" dirty="0">
                <a:cs typeface="Segoe UI Light" panose="020B0502040204020203" pitchFamily="34" charset="0"/>
              </a:rPr>
              <a:t> 삭제</a:t>
            </a:r>
            <a:r>
              <a:rPr lang="en-US" altLang="ko-KR" dirty="0">
                <a:cs typeface="Segoe UI Light" panose="020B0502040204020203" pitchFamily="34" charset="0"/>
              </a:rPr>
              <a:t>#1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Outlook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삭제 메일 선택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2.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삭제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10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4079917" y="2568093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4401815" y="2334941"/>
            <a:ext cx="1694185" cy="1331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7DE323D-6416-2D4F-D1F0-92942BB22EC0}"/>
              </a:ext>
            </a:extLst>
          </p:cNvPr>
          <p:cNvSpPr/>
          <p:nvPr/>
        </p:nvSpPr>
        <p:spPr>
          <a:xfrm>
            <a:off x="3997193" y="2134391"/>
            <a:ext cx="321898" cy="225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1B2B4D9-6AA7-B6A8-4162-2CA66EC08076}"/>
              </a:ext>
            </a:extLst>
          </p:cNvPr>
          <p:cNvSpPr/>
          <p:nvPr/>
        </p:nvSpPr>
        <p:spPr>
          <a:xfrm>
            <a:off x="3820873" y="1808491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33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소프트웨어, 컴퓨터 아이콘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843C8CA8-6C5B-0DFC-86E9-39442E330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 err="1">
                <a:cs typeface="Segoe UI Light" panose="020B0502040204020203" pitchFamily="34" charset="0"/>
              </a:rPr>
              <a:t>Exchage</a:t>
            </a:r>
            <a:r>
              <a:rPr lang="en-US" altLang="ko-KR" dirty="0">
                <a:cs typeface="Segoe UI Light" panose="020B0502040204020203" pitchFamily="34" charset="0"/>
              </a:rPr>
              <a:t>(</a:t>
            </a:r>
            <a:r>
              <a:rPr lang="ko-KR" altLang="en-US" dirty="0">
                <a:cs typeface="Segoe UI Light" panose="020B0502040204020203" pitchFamily="34" charset="0"/>
              </a:rPr>
              <a:t>메일</a:t>
            </a:r>
            <a:r>
              <a:rPr lang="en-US" altLang="ko-KR" dirty="0">
                <a:cs typeface="Segoe UI Light" panose="020B0502040204020203" pitchFamily="34" charset="0"/>
              </a:rPr>
              <a:t>)</a:t>
            </a:r>
            <a:r>
              <a:rPr lang="ko-KR" altLang="en-US" dirty="0">
                <a:cs typeface="Segoe UI Light" panose="020B0502040204020203" pitchFamily="34" charset="0"/>
              </a:rPr>
              <a:t> 삭제</a:t>
            </a:r>
            <a:r>
              <a:rPr lang="en-US" altLang="ko-KR" dirty="0">
                <a:cs typeface="Segoe UI Light" panose="020B0502040204020203" pitchFamily="34" charset="0"/>
              </a:rPr>
              <a:t>#2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Outlook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3.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지운 편지함으로 이동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4.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폴더비우기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11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7DE323D-6416-2D4F-D1F0-92942BB22EC0}"/>
              </a:ext>
            </a:extLst>
          </p:cNvPr>
          <p:cNvSpPr/>
          <p:nvPr/>
        </p:nvSpPr>
        <p:spPr>
          <a:xfrm>
            <a:off x="4089721" y="2138594"/>
            <a:ext cx="456641" cy="225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1B2B4D9-6AA7-B6A8-4162-2CA66EC08076}"/>
              </a:ext>
            </a:extLst>
          </p:cNvPr>
          <p:cNvSpPr/>
          <p:nvPr/>
        </p:nvSpPr>
        <p:spPr>
          <a:xfrm>
            <a:off x="3752452" y="2070465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45830-310E-3D64-C929-10BD5C24BB4F}"/>
              </a:ext>
            </a:extLst>
          </p:cNvPr>
          <p:cNvSpPr/>
          <p:nvPr/>
        </p:nvSpPr>
        <p:spPr>
          <a:xfrm>
            <a:off x="3677887" y="3203049"/>
            <a:ext cx="723928" cy="225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0D930C-1D33-AB70-32C1-44BB84ED1905}"/>
              </a:ext>
            </a:extLst>
          </p:cNvPr>
          <p:cNvSpPr/>
          <p:nvPr/>
        </p:nvSpPr>
        <p:spPr>
          <a:xfrm>
            <a:off x="3351236" y="3151231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521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소프트웨어, 컴퓨터 아이콘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4593B99C-993A-F2BE-CFCF-3335E8DEC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SharePoint </a:t>
            </a:r>
            <a:r>
              <a:rPr lang="ko-KR" altLang="en-US" dirty="0">
                <a:cs typeface="Segoe UI Light" panose="020B0502040204020203" pitchFamily="34" charset="0"/>
              </a:rPr>
              <a:t>용량 확인</a:t>
            </a:r>
            <a:r>
              <a:rPr lang="en-US" altLang="ko-KR" dirty="0">
                <a:cs typeface="Segoe UI Light" panose="020B0502040204020203" pitchFamily="34" charset="0"/>
              </a:rPr>
              <a:t>#1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SharePoint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사이트 설정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2.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사이트 콘텐츠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12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7DE323D-6416-2D4F-D1F0-92942BB22EC0}"/>
              </a:ext>
            </a:extLst>
          </p:cNvPr>
          <p:cNvSpPr/>
          <p:nvPr/>
        </p:nvSpPr>
        <p:spPr>
          <a:xfrm>
            <a:off x="8832763" y="2317543"/>
            <a:ext cx="609870" cy="285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1B2B4D9-6AA7-B6A8-4162-2CA66EC08076}"/>
              </a:ext>
            </a:extLst>
          </p:cNvPr>
          <p:cNvSpPr/>
          <p:nvPr/>
        </p:nvSpPr>
        <p:spPr>
          <a:xfrm>
            <a:off x="8415860" y="2270747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45830-310E-3D64-C929-10BD5C24BB4F}"/>
              </a:ext>
            </a:extLst>
          </p:cNvPr>
          <p:cNvSpPr/>
          <p:nvPr/>
        </p:nvSpPr>
        <p:spPr>
          <a:xfrm>
            <a:off x="3376014" y="3297303"/>
            <a:ext cx="1167504" cy="263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0D930C-1D33-AB70-32C1-44BB84ED1905}"/>
              </a:ext>
            </a:extLst>
          </p:cNvPr>
          <p:cNvSpPr/>
          <p:nvPr/>
        </p:nvSpPr>
        <p:spPr>
          <a:xfrm>
            <a:off x="3085679" y="3047404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17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014A10D-A9C5-4888-A157-4AE3D1CD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SharePoint </a:t>
            </a:r>
            <a:r>
              <a:rPr lang="ko-KR" altLang="en-US" dirty="0">
                <a:cs typeface="Segoe UI Light" panose="020B0502040204020203" pitchFamily="34" charset="0"/>
              </a:rPr>
              <a:t>용량 확인</a:t>
            </a:r>
            <a:r>
              <a:rPr lang="en-US" altLang="ko-KR" dirty="0">
                <a:cs typeface="Segoe UI Light" panose="020B0502040204020203" pitchFamily="34" charset="0"/>
              </a:rPr>
              <a:t>#2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SharePoint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3.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저장소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매트릭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13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45830-310E-3D64-C929-10BD5C24BB4F}"/>
              </a:ext>
            </a:extLst>
          </p:cNvPr>
          <p:cNvSpPr/>
          <p:nvPr/>
        </p:nvSpPr>
        <p:spPr>
          <a:xfrm>
            <a:off x="4076636" y="4377394"/>
            <a:ext cx="785988" cy="219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0D930C-1D33-AB70-32C1-44BB84ED1905}"/>
              </a:ext>
            </a:extLst>
          </p:cNvPr>
          <p:cNvSpPr/>
          <p:nvPr/>
        </p:nvSpPr>
        <p:spPr>
          <a:xfrm>
            <a:off x="3739367" y="4157354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638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소프트웨어, 컴퓨터 아이콘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E3D73C07-CC3E-6F6D-B683-54F74FA4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39999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SharePoint </a:t>
            </a:r>
            <a:r>
              <a:rPr lang="ko-KR" altLang="en-US" dirty="0">
                <a:cs typeface="Segoe UI Light" panose="020B0502040204020203" pitchFamily="34" charset="0"/>
              </a:rPr>
              <a:t>용량 확인</a:t>
            </a:r>
            <a:r>
              <a:rPr lang="en-US" altLang="ko-KR" dirty="0">
                <a:cs typeface="Segoe UI Light" panose="020B0502040204020203" pitchFamily="34" charset="0"/>
              </a:rPr>
              <a:t>#3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SharePoint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4.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저장소 용량 확인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14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45830-310E-3D64-C929-10BD5C24BB4F}"/>
              </a:ext>
            </a:extLst>
          </p:cNvPr>
          <p:cNvSpPr/>
          <p:nvPr/>
        </p:nvSpPr>
        <p:spPr>
          <a:xfrm>
            <a:off x="9853659" y="2570905"/>
            <a:ext cx="1551532" cy="219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0D930C-1D33-AB70-32C1-44BB84ED1905}"/>
              </a:ext>
            </a:extLst>
          </p:cNvPr>
          <p:cNvSpPr/>
          <p:nvPr/>
        </p:nvSpPr>
        <p:spPr>
          <a:xfrm>
            <a:off x="9516390" y="2460410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060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텍스트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75568BA-CF7E-F666-78BC-21B4A126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SharePoint </a:t>
            </a:r>
            <a:r>
              <a:rPr lang="ko-KR" altLang="en-US" dirty="0">
                <a:cs typeface="Segoe UI Light" panose="020B0502040204020203" pitchFamily="34" charset="0"/>
              </a:rPr>
              <a:t>파일 다운로드 및 삭제</a:t>
            </a:r>
            <a:r>
              <a:rPr lang="en-US" altLang="ko-KR" dirty="0">
                <a:cs typeface="Segoe UI Light" panose="020B0502040204020203" pitchFamily="34" charset="0"/>
              </a:rPr>
              <a:t>#1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SharePoint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문서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2.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해당파일 다운로드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삭제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3.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휴지통 비우기 완료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15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45830-310E-3D64-C929-10BD5C24BB4F}"/>
              </a:ext>
            </a:extLst>
          </p:cNvPr>
          <p:cNvSpPr/>
          <p:nvPr/>
        </p:nvSpPr>
        <p:spPr>
          <a:xfrm>
            <a:off x="3374886" y="2714328"/>
            <a:ext cx="1097876" cy="29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0D930C-1D33-AB70-32C1-44BB84ED1905}"/>
              </a:ext>
            </a:extLst>
          </p:cNvPr>
          <p:cNvSpPr/>
          <p:nvPr/>
        </p:nvSpPr>
        <p:spPr>
          <a:xfrm>
            <a:off x="3096689" y="2625203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B6CA1B3-6B98-87E0-7192-7B4150612490}"/>
              </a:ext>
            </a:extLst>
          </p:cNvPr>
          <p:cNvSpPr/>
          <p:nvPr/>
        </p:nvSpPr>
        <p:spPr>
          <a:xfrm>
            <a:off x="5733248" y="2279442"/>
            <a:ext cx="970027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92A1DE-5F7E-8A54-4C3D-B8106EEA8B6C}"/>
              </a:ext>
            </a:extLst>
          </p:cNvPr>
          <p:cNvSpPr/>
          <p:nvPr/>
        </p:nvSpPr>
        <p:spPr>
          <a:xfrm>
            <a:off x="5395979" y="2179835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8F9E1CD-9C3C-8B60-5245-DA458CA40BE7}"/>
              </a:ext>
            </a:extLst>
          </p:cNvPr>
          <p:cNvSpPr/>
          <p:nvPr/>
        </p:nvSpPr>
        <p:spPr>
          <a:xfrm>
            <a:off x="3467349" y="3660371"/>
            <a:ext cx="1005413" cy="29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8F6B7A9-D564-F16C-A83A-EC9748CEB8C5}"/>
              </a:ext>
            </a:extLst>
          </p:cNvPr>
          <p:cNvSpPr/>
          <p:nvPr/>
        </p:nvSpPr>
        <p:spPr>
          <a:xfrm>
            <a:off x="3096689" y="3605625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364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소프트웨어, 컴퓨터 아이콘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AF226D30-50AA-2C6D-73E7-7D418F0B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SharePoint </a:t>
            </a:r>
            <a:r>
              <a:rPr lang="ko-KR" altLang="en-US" dirty="0">
                <a:cs typeface="Segoe UI Light" panose="020B0502040204020203" pitchFamily="34" charset="0"/>
              </a:rPr>
              <a:t>파일 다운로드 및 삭제</a:t>
            </a:r>
            <a:r>
              <a:rPr lang="en-US" altLang="ko-KR" dirty="0">
                <a:cs typeface="Segoe UI Light" panose="020B0502040204020203" pitchFamily="34" charset="0"/>
              </a:rPr>
              <a:t>#2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SharePoint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용량 확인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16</a:t>
            </a:fld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45830-310E-3D64-C929-10BD5C24BB4F}"/>
              </a:ext>
            </a:extLst>
          </p:cNvPr>
          <p:cNvSpPr/>
          <p:nvPr/>
        </p:nvSpPr>
        <p:spPr>
          <a:xfrm>
            <a:off x="9959061" y="2539684"/>
            <a:ext cx="1593378" cy="29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90D930C-1D33-AB70-32C1-44BB84ED1905}"/>
              </a:ext>
            </a:extLst>
          </p:cNvPr>
          <p:cNvSpPr/>
          <p:nvPr/>
        </p:nvSpPr>
        <p:spPr>
          <a:xfrm>
            <a:off x="9621792" y="2460410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188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소프트웨어, 컴퓨터 아이콘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932EDF60-A434-F45E-7948-E9A5A2C0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9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OneDrive</a:t>
            </a:r>
            <a:r>
              <a:rPr lang="ko-KR" altLang="en-US" dirty="0">
                <a:cs typeface="Segoe UI Light" panose="020B0502040204020203" pitchFamily="34" charset="0"/>
              </a:rPr>
              <a:t> 용량 확인</a:t>
            </a:r>
            <a:r>
              <a:rPr lang="en-US" altLang="ko-KR" dirty="0">
                <a:cs typeface="Segoe UI Light" panose="020B0502040204020203" pitchFamily="34" charset="0"/>
              </a:rPr>
              <a:t>#1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OneDrive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우측 상단 설정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톱니바퀴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클릭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2. OneDrive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설정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2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10306877" y="1780994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10644146" y="1780994"/>
            <a:ext cx="337269" cy="306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E17DBEA-1E50-D36E-A940-C24E40232B7E}"/>
              </a:ext>
            </a:extLst>
          </p:cNvPr>
          <p:cNvSpPr/>
          <p:nvPr/>
        </p:nvSpPr>
        <p:spPr>
          <a:xfrm>
            <a:off x="10161112" y="2413083"/>
            <a:ext cx="579070" cy="209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520B7D-D0F6-B81C-8DD1-A5290482E801}"/>
              </a:ext>
            </a:extLst>
          </p:cNvPr>
          <p:cNvSpPr/>
          <p:nvPr/>
        </p:nvSpPr>
        <p:spPr>
          <a:xfrm>
            <a:off x="9795858" y="2353209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1AB7F526-469D-0C94-AA0A-1124CA6E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36247" cy="463288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OneDrive</a:t>
            </a:r>
            <a:r>
              <a:rPr lang="ko-KR" altLang="en-US" dirty="0">
                <a:cs typeface="Segoe UI Light" panose="020B0502040204020203" pitchFamily="34" charset="0"/>
              </a:rPr>
              <a:t> 용량 확인</a:t>
            </a:r>
            <a:r>
              <a:rPr lang="en-US" altLang="ko-KR" dirty="0">
                <a:cs typeface="Segoe UI Light" panose="020B0502040204020203" pitchFamily="34" charset="0"/>
              </a:rPr>
              <a:t>#2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OneDrive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3.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기타설정 클릭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4.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저장소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매트릭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3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3188755" y="2016069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3240000" y="2324797"/>
            <a:ext cx="745913" cy="306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E17DBEA-1E50-D36E-A940-C24E40232B7E}"/>
              </a:ext>
            </a:extLst>
          </p:cNvPr>
          <p:cNvSpPr/>
          <p:nvPr/>
        </p:nvSpPr>
        <p:spPr>
          <a:xfrm>
            <a:off x="4292668" y="4232540"/>
            <a:ext cx="579070" cy="209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520B7D-D0F6-B81C-8DD1-A5290482E801}"/>
              </a:ext>
            </a:extLst>
          </p:cNvPr>
          <p:cNvSpPr/>
          <p:nvPr/>
        </p:nvSpPr>
        <p:spPr>
          <a:xfrm>
            <a:off x="3825150" y="4172666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091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9D1441C5-017F-1C2D-CD5C-DAC91062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39999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OneDrive</a:t>
            </a:r>
            <a:r>
              <a:rPr lang="ko-KR" altLang="en-US" dirty="0">
                <a:cs typeface="Segoe UI Light" panose="020B0502040204020203" pitchFamily="34" charset="0"/>
              </a:rPr>
              <a:t> 용량 확인</a:t>
            </a:r>
            <a:r>
              <a:rPr lang="en-US" altLang="ko-KR" dirty="0">
                <a:cs typeface="Segoe UI Light" panose="020B0502040204020203" pitchFamily="34" charset="0"/>
              </a:rPr>
              <a:t>#3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OneDrive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5.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용량확인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4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9740421" y="2402816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5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10077690" y="2402816"/>
            <a:ext cx="1436130" cy="306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1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215FC4CA-E478-5A42-63C8-090D9A75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9" y="1439999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OneDrive</a:t>
            </a:r>
            <a:r>
              <a:rPr lang="ko-KR" altLang="en-US" dirty="0">
                <a:cs typeface="Segoe UI Light" panose="020B0502040204020203" pitchFamily="34" charset="0"/>
              </a:rPr>
              <a:t>파일 정리</a:t>
            </a:r>
            <a:r>
              <a:rPr lang="en-US" altLang="ko-KR" dirty="0">
                <a:cs typeface="Segoe UI Light" panose="020B0502040204020203" pitchFamily="34" charset="0"/>
              </a:rPr>
              <a:t>#1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99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OneDrive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좌측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내파일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클릭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2.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해당 파일 선택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3.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다운로드 클릭하여 백업 진행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4.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삭제 클릭하여 해당파일 삭제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5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3224895" y="2297179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3297712" y="2623581"/>
            <a:ext cx="674539" cy="27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E17DBEA-1E50-D36E-A940-C24E40232B7E}"/>
              </a:ext>
            </a:extLst>
          </p:cNvPr>
          <p:cNvSpPr/>
          <p:nvPr/>
        </p:nvSpPr>
        <p:spPr>
          <a:xfrm>
            <a:off x="4517783" y="2357206"/>
            <a:ext cx="789071" cy="922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520B7D-D0F6-B81C-8DD1-A5290482E801}"/>
              </a:ext>
            </a:extLst>
          </p:cNvPr>
          <p:cNvSpPr/>
          <p:nvPr/>
        </p:nvSpPr>
        <p:spPr>
          <a:xfrm>
            <a:off x="4185361" y="2478847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0562657-F27A-94F1-F80C-B017D93EF279}"/>
              </a:ext>
            </a:extLst>
          </p:cNvPr>
          <p:cNvSpPr/>
          <p:nvPr/>
        </p:nvSpPr>
        <p:spPr>
          <a:xfrm>
            <a:off x="5090888" y="1754647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0D22E68-7259-F667-F680-FA570EA2CEAC}"/>
              </a:ext>
            </a:extLst>
          </p:cNvPr>
          <p:cNvSpPr/>
          <p:nvPr/>
        </p:nvSpPr>
        <p:spPr>
          <a:xfrm>
            <a:off x="5144765" y="2066404"/>
            <a:ext cx="566785" cy="27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58A6C55-0181-6DB8-78D0-D628E5BC080F}"/>
              </a:ext>
            </a:extLst>
          </p:cNvPr>
          <p:cNvSpPr/>
          <p:nvPr/>
        </p:nvSpPr>
        <p:spPr>
          <a:xfrm>
            <a:off x="4355985" y="1775953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1D3776-532E-227A-AA97-A84001CCD0EF}"/>
              </a:ext>
            </a:extLst>
          </p:cNvPr>
          <p:cNvSpPr/>
          <p:nvPr/>
        </p:nvSpPr>
        <p:spPr>
          <a:xfrm>
            <a:off x="4424464" y="2066403"/>
            <a:ext cx="503392" cy="27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8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D2F14A17-97A7-77BB-D9ED-84236BB1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9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OneDrive</a:t>
            </a:r>
            <a:r>
              <a:rPr lang="ko-KR" altLang="en-US" dirty="0">
                <a:cs typeface="Segoe UI Light" panose="020B0502040204020203" pitchFamily="34" charset="0"/>
              </a:rPr>
              <a:t>파일 정리</a:t>
            </a:r>
            <a:r>
              <a:rPr lang="en-US" altLang="ko-KR" dirty="0">
                <a:cs typeface="Segoe UI Light" panose="020B0502040204020203" pitchFamily="34" charset="0"/>
              </a:rPr>
              <a:t>#2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OneDrive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5.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좌측 휴지통 클릭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6.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휴지통 비우기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6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3182602" y="2773710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5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3140822" y="3106140"/>
            <a:ext cx="674539" cy="27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520B7D-D0F6-B81C-8DD1-A5290482E801}"/>
              </a:ext>
            </a:extLst>
          </p:cNvPr>
          <p:cNvSpPr/>
          <p:nvPr/>
        </p:nvSpPr>
        <p:spPr>
          <a:xfrm>
            <a:off x="4248551" y="2040092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6</a:t>
            </a:r>
            <a:endParaRPr lang="ko-KR" altLang="en-US" sz="1200" b="1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7749EA2-62F7-366E-2427-3DB3BFDAE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20" y="2050880"/>
            <a:ext cx="5420966" cy="30800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91DEBE8B-77D3-EC38-2E6D-85C92B67BE8C}"/>
              </a:ext>
            </a:extLst>
          </p:cNvPr>
          <p:cNvSpPr/>
          <p:nvPr/>
        </p:nvSpPr>
        <p:spPr>
          <a:xfrm>
            <a:off x="4612534" y="2099667"/>
            <a:ext cx="789071" cy="259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6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B0A332AE-81D1-930A-0B49-81F7D9F2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9" y="1439999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cs typeface="Segoe UI Light" panose="020B0502040204020203" pitchFamily="34" charset="0"/>
              </a:rPr>
              <a:t>OneDrive</a:t>
            </a:r>
            <a:r>
              <a:rPr lang="ko-KR" altLang="en-US" dirty="0">
                <a:cs typeface="Segoe UI Light" panose="020B0502040204020203" pitchFamily="34" charset="0"/>
              </a:rPr>
              <a:t>파일 정리</a:t>
            </a:r>
            <a:r>
              <a:rPr lang="en-US" altLang="ko-KR" dirty="0">
                <a:cs typeface="Segoe UI Light" panose="020B0502040204020203" pitchFamily="34" charset="0"/>
              </a:rPr>
              <a:t>#3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OneDrive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5.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좌측 휴지통 클릭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6.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휴지통 비우기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7</a:t>
            </a:fld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520B7D-D0F6-B81C-8DD1-A5290482E801}"/>
              </a:ext>
            </a:extLst>
          </p:cNvPr>
          <p:cNvSpPr/>
          <p:nvPr/>
        </p:nvSpPr>
        <p:spPr>
          <a:xfrm>
            <a:off x="9777191" y="2396658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7</a:t>
            </a:r>
            <a:endParaRPr lang="ko-KR" altLang="en-US" sz="12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1DEBE8B-77D3-EC38-2E6D-85C92B67BE8C}"/>
              </a:ext>
            </a:extLst>
          </p:cNvPr>
          <p:cNvSpPr/>
          <p:nvPr/>
        </p:nvSpPr>
        <p:spPr>
          <a:xfrm>
            <a:off x="10114460" y="2467022"/>
            <a:ext cx="1399360" cy="259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3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이(가) 표시된 사진&#10;&#10;자동 생성된 설명">
            <a:extLst>
              <a:ext uri="{FF2B5EF4-FFF2-40B4-BE49-F238E27FC236}">
                <a16:creationId xmlns:a16="http://schemas.microsoft.com/office/drawing/2014/main" id="{12A1C52B-8810-8D2E-B5DF-411840E3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9" y="1440000"/>
            <a:ext cx="8280000" cy="4657500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 err="1">
                <a:cs typeface="Segoe UI Light" panose="020B0502040204020203" pitchFamily="34" charset="0"/>
              </a:rPr>
              <a:t>Exchage</a:t>
            </a:r>
            <a:r>
              <a:rPr lang="en-US" altLang="ko-KR" dirty="0">
                <a:cs typeface="Segoe UI Light" panose="020B0502040204020203" pitchFamily="34" charset="0"/>
              </a:rPr>
              <a:t>(</a:t>
            </a:r>
            <a:r>
              <a:rPr lang="ko-KR" altLang="en-US" dirty="0">
                <a:cs typeface="Segoe UI Light" panose="020B0502040204020203" pitchFamily="34" charset="0"/>
              </a:rPr>
              <a:t>메일</a:t>
            </a:r>
            <a:r>
              <a:rPr lang="en-US" altLang="ko-KR" dirty="0">
                <a:cs typeface="Segoe UI Light" panose="020B0502040204020203" pitchFamily="34" charset="0"/>
              </a:rPr>
              <a:t>)</a:t>
            </a:r>
            <a:r>
              <a:rPr lang="ko-KR" altLang="en-US" dirty="0">
                <a:cs typeface="Segoe UI Light" panose="020B0502040204020203" pitchFamily="34" charset="0"/>
              </a:rPr>
              <a:t> 용량 확인</a:t>
            </a:r>
            <a:r>
              <a:rPr lang="en-US" altLang="ko-KR" dirty="0">
                <a:cs typeface="Segoe UI Light" panose="020B0502040204020203" pitchFamily="34" charset="0"/>
              </a:rPr>
              <a:t>#1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Outlook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1.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우측 상단 설정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톱니바퀴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클릭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8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10282012" y="1780994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10644146" y="1809478"/>
            <a:ext cx="337269" cy="306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2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소프트웨어, 컴퓨터 아이콘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E41B031B-711D-50F2-80BC-780D9512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0" y="1440000"/>
            <a:ext cx="8280000" cy="4657501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 err="1">
                <a:cs typeface="Segoe UI Light" panose="020B0502040204020203" pitchFamily="34" charset="0"/>
              </a:rPr>
              <a:t>Exchage</a:t>
            </a:r>
            <a:r>
              <a:rPr lang="en-US" altLang="ko-KR" dirty="0">
                <a:cs typeface="Segoe UI Light" panose="020B0502040204020203" pitchFamily="34" charset="0"/>
              </a:rPr>
              <a:t>(</a:t>
            </a:r>
            <a:r>
              <a:rPr lang="ko-KR" altLang="en-US" dirty="0">
                <a:cs typeface="Segoe UI Light" panose="020B0502040204020203" pitchFamily="34" charset="0"/>
              </a:rPr>
              <a:t>메일</a:t>
            </a:r>
            <a:r>
              <a:rPr lang="en-US" altLang="ko-KR" dirty="0">
                <a:cs typeface="Segoe UI Light" panose="020B0502040204020203" pitchFamily="34" charset="0"/>
              </a:rPr>
              <a:t>)</a:t>
            </a:r>
            <a:r>
              <a:rPr lang="ko-KR" altLang="en-US" dirty="0">
                <a:cs typeface="Segoe UI Light" panose="020B0502040204020203" pitchFamily="34" charset="0"/>
              </a:rPr>
              <a:t> 용량 확인</a:t>
            </a:r>
            <a:r>
              <a:rPr lang="en-US" altLang="ko-KR" dirty="0">
                <a:cs typeface="Segoe UI Light" panose="020B0502040204020203" pitchFamily="34" charset="0"/>
              </a:rPr>
              <a:t>#2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25" name="내용 개체 틀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접속방법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: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1" name="내용 개체 틀 17"/>
          <p:cNvSpPr txBox="1">
            <a:spLocks/>
          </p:cNvSpPr>
          <p:nvPr/>
        </p:nvSpPr>
        <p:spPr>
          <a:xfrm>
            <a:off x="603195" y="1780994"/>
            <a:ext cx="2916676" cy="201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Outlook</a:t>
            </a:r>
            <a:r>
              <a:rPr lang="ko-KR" altLang="en-US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접속</a:t>
            </a:r>
            <a:r>
              <a:rPr lang="en-US" altLang="ko-KR" b="1" dirty="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2.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설정화면 중 일반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3.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저장소 클릭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&gt; 4.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rPr>
              <a:t>저장소 사용현황 조회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 Semibold" panose="020B0702040204020203" pitchFamily="34" charset="0"/>
            </a:endParaRPr>
          </a:p>
        </p:txBody>
      </p:sp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CF35906-56DE-43A7-ACF2-3FADF3C6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/>
              <a:t>청강문화산업대학교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4FB6E4-BC00-48A2-A2BF-0E1C5EE6E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altLang="ko-KR" smtClean="0"/>
              <a:pPr/>
              <a:t>9</a:t>
            </a:fld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BC88442-0B0E-8D63-D406-91D23664ECAD}"/>
              </a:ext>
            </a:extLst>
          </p:cNvPr>
          <p:cNvSpPr/>
          <p:nvPr/>
        </p:nvSpPr>
        <p:spPr>
          <a:xfrm>
            <a:off x="4313838" y="2356542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528D71-F6C0-1DBE-782E-EB41EC83770A}"/>
              </a:ext>
            </a:extLst>
          </p:cNvPr>
          <p:cNvSpPr/>
          <p:nvPr/>
        </p:nvSpPr>
        <p:spPr>
          <a:xfrm>
            <a:off x="4646211" y="2393007"/>
            <a:ext cx="471594" cy="221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E969E14-2F5F-20A6-3E82-AD66DF4DD58A}"/>
              </a:ext>
            </a:extLst>
          </p:cNvPr>
          <p:cNvSpPr/>
          <p:nvPr/>
        </p:nvSpPr>
        <p:spPr>
          <a:xfrm>
            <a:off x="5519281" y="3116031"/>
            <a:ext cx="940416" cy="221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4A93651-DADF-38DF-FBF3-6818A749BD79}"/>
              </a:ext>
            </a:extLst>
          </p:cNvPr>
          <p:cNvSpPr/>
          <p:nvPr/>
        </p:nvSpPr>
        <p:spPr>
          <a:xfrm>
            <a:off x="6449409" y="2440193"/>
            <a:ext cx="1372620" cy="415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91D6F56-000C-8C93-AF60-B3AF44E36AD9}"/>
              </a:ext>
            </a:extLst>
          </p:cNvPr>
          <p:cNvSpPr/>
          <p:nvPr/>
        </p:nvSpPr>
        <p:spPr>
          <a:xfrm>
            <a:off x="5181670" y="3047811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EFABCE4-1D76-62E9-C7E5-860CE194FC6A}"/>
              </a:ext>
            </a:extLst>
          </p:cNvPr>
          <p:cNvSpPr/>
          <p:nvPr/>
        </p:nvSpPr>
        <p:spPr>
          <a:xfrm>
            <a:off x="6115876" y="2487203"/>
            <a:ext cx="337269" cy="329586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71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7_TF10001108.potx" id="{3F4D466F-2E95-485C-97A8-7A840C6B88CE}" vid="{A086733F-FFD1-4E69-9A0E-40414DC78DC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e4cf15-4065-40c6-bc14-fae300a62d54">
      <Terms xmlns="http://schemas.microsoft.com/office/infopath/2007/PartnerControls"/>
    </lcf76f155ced4ddcb4097134ff3c332f>
    <TaxCatchAll xmlns="942ecbc4-f4ee-4d77-af02-510989c8e5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904385A0AC84D478931D53CF615C95A" ma:contentTypeVersion="17" ma:contentTypeDescription="새 문서를 만듭니다." ma:contentTypeScope="" ma:versionID="b6d3d7c2db61acf6eb7195be35dbd64b">
  <xsd:schema xmlns:xsd="http://www.w3.org/2001/XMLSchema" xmlns:xs="http://www.w3.org/2001/XMLSchema" xmlns:p="http://schemas.microsoft.com/office/2006/metadata/properties" xmlns:ns2="942ecbc4-f4ee-4d77-af02-510989c8e506" xmlns:ns3="f2e4cf15-4065-40c6-bc14-fae300a62d54" targetNamespace="http://schemas.microsoft.com/office/2006/metadata/properties" ma:root="true" ma:fieldsID="cc5af5b4708c98579293e3377ed46c18" ns2:_="" ns3:_="">
    <xsd:import namespace="942ecbc4-f4ee-4d77-af02-510989c8e506"/>
    <xsd:import namespace="f2e4cf15-4065-40c6-bc14-fae300a62d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ecbc4-f4ee-4d77-af02-510989c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4877139-ece9-4018-aeb8-601c6d7e5d4f}" ma:internalName="TaxCatchAll" ma:showField="CatchAllData" ma:web="942ecbc4-f4ee-4d77-af02-510989c8e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4cf15-4065-40c6-bc14-fae300a62d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이미지 태그" ma:readOnly="false" ma:fieldId="{5cf76f15-5ced-4ddc-b409-7134ff3c332f}" ma:taxonomyMulti="true" ma:sspId="00f5a113-6924-4501-bc43-41b95be5e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f2e4cf15-4065-40c6-bc14-fae300a62d54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42ecbc4-f4ee-4d77-af02-510989c8e50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1CA94C-A06E-4BA8-A64F-88A7CF14FB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2ecbc4-f4ee-4d77-af02-510989c8e506"/>
    <ds:schemaRef ds:uri="f2e4cf15-4065-40c6-bc14-fae300a62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{BFE750B9-1C76-4D68-958C-B57040346F70}tf10001108_win32</Template>
  <TotalTime>5768</TotalTime>
  <Words>415</Words>
  <Application>Microsoft Office PowerPoint</Application>
  <PresentationFormat>와이드스크린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Segoe UI</vt:lpstr>
      <vt:lpstr>WelcomeDoc</vt:lpstr>
      <vt:lpstr>Microsoft 365 저장공간 확인</vt:lpstr>
      <vt:lpstr>OneDrive 용량 확인#1</vt:lpstr>
      <vt:lpstr>OneDrive 용량 확인#2</vt:lpstr>
      <vt:lpstr>OneDrive 용량 확인#3</vt:lpstr>
      <vt:lpstr>OneDrive파일 정리#1</vt:lpstr>
      <vt:lpstr>OneDrive파일 정리#2</vt:lpstr>
      <vt:lpstr>OneDrive파일 정리#3</vt:lpstr>
      <vt:lpstr>Exchage(메일) 용량 확인#1</vt:lpstr>
      <vt:lpstr>Exchage(메일) 용량 확인#2</vt:lpstr>
      <vt:lpstr>Exchage(메일) 삭제#1</vt:lpstr>
      <vt:lpstr>Exchage(메일) 삭제#2</vt:lpstr>
      <vt:lpstr>SharePoint 용량 확인#1</vt:lpstr>
      <vt:lpstr>SharePoint 용량 확인#2</vt:lpstr>
      <vt:lpstr>SharePoint 용량 확인#3</vt:lpstr>
      <vt:lpstr>SharePoint 파일 다운로드 및 삭제#1</vt:lpstr>
      <vt:lpstr>SharePoint 파일 다운로드 및 삭제#2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시작</dc:title>
  <dc:creator>이재복</dc:creator>
  <cp:keywords/>
  <cp:lastModifiedBy>이재복</cp:lastModifiedBy>
  <cp:revision>49</cp:revision>
  <cp:lastPrinted>2023-12-25T23:53:51Z</cp:lastPrinted>
  <dcterms:created xsi:type="dcterms:W3CDTF">2020-12-08T04:12:09Z</dcterms:created>
  <dcterms:modified xsi:type="dcterms:W3CDTF">2023-12-29T00:21:02Z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0x010100F904385A0AC84D478931D53CF615C95A</vt:lpwstr>
  </property>
</Properties>
</file>