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4" r:id="rId4"/>
    <p:sldId id="265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3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729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651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973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오각형 24">
            <a:extLst>
              <a:ext uri="{FF2B5EF4-FFF2-40B4-BE49-F238E27FC236}">
                <a16:creationId xmlns:a16="http://schemas.microsoft.com/office/drawing/2014/main" id="{CA39972F-BE57-E6CD-ACA9-A541E39849C4}"/>
              </a:ext>
            </a:extLst>
          </p:cNvPr>
          <p:cNvSpPr/>
          <p:nvPr userDrawn="1"/>
        </p:nvSpPr>
        <p:spPr>
          <a:xfrm rot="5400000">
            <a:off x="-31737" y="306403"/>
            <a:ext cx="981075" cy="368269"/>
          </a:xfrm>
          <a:prstGeom prst="homePlate">
            <a:avLst>
              <a:gd name="adj" fmla="val 27226"/>
            </a:avLst>
          </a:prstGeom>
          <a:solidFill>
            <a:srgbClr val="3D7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05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02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899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515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311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1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71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93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081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CED5C-5BB5-4FBB-807C-E7E4D5926688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48B5-C431-4F1F-B3B0-5904865006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31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s://www.ck.ac.k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hyperlink" Target="https://www.ck.ac.k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2B11628-E47B-6205-F587-82F7A04C0470}"/>
              </a:ext>
            </a:extLst>
          </p:cNvPr>
          <p:cNvSpPr/>
          <p:nvPr/>
        </p:nvSpPr>
        <p:spPr>
          <a:xfrm>
            <a:off x="4994980" y="2070180"/>
            <a:ext cx="2202038" cy="400110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[</a:t>
            </a:r>
            <a:r>
              <a:rPr lang="ko-KR" altLang="en-US" sz="20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학생</a:t>
            </a:r>
            <a:r>
              <a:rPr lang="en-US" altLang="ko-KR" sz="20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]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73" y="369171"/>
            <a:ext cx="1335799" cy="196573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419899" y="2713324"/>
            <a:ext cx="33522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3200" spc="-10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성적 확인 매뉴얼</a:t>
            </a:r>
            <a:endParaRPr lang="ko-KR" altLang="en-US" sz="3200" spc="-10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3F0B697-F02C-E85B-7224-15EFB4509D17}"/>
              </a:ext>
            </a:extLst>
          </p:cNvPr>
          <p:cNvSpPr/>
          <p:nvPr/>
        </p:nvSpPr>
        <p:spPr>
          <a:xfrm>
            <a:off x="5242630" y="3597300"/>
            <a:ext cx="1706739" cy="113261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357188" indent="-357188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600" b="1" spc="-100" dirty="0" smtClean="0">
                <a:solidFill>
                  <a:srgbClr val="40404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출결이의신청</a:t>
            </a:r>
            <a:endParaRPr lang="en-US" altLang="ko-KR" sz="1600" b="1" spc="-100" dirty="0" smtClean="0">
              <a:solidFill>
                <a:srgbClr val="40404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357188" indent="-357188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600" b="1" spc="-100" dirty="0" smtClean="0">
                <a:solidFill>
                  <a:srgbClr val="40404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 확인</a:t>
            </a:r>
            <a:endParaRPr lang="en-US" altLang="ko-KR" sz="1600" b="1" spc="-100" dirty="0" smtClean="0">
              <a:solidFill>
                <a:srgbClr val="40404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357188" indent="-357188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600" b="1" spc="-100" dirty="0" smtClean="0">
                <a:solidFill>
                  <a:srgbClr val="40404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성적이의신청</a:t>
            </a:r>
            <a:endParaRPr lang="en-US" altLang="ko-KR" sz="1600" b="1" spc="-100" dirty="0" smtClean="0">
              <a:solidFill>
                <a:srgbClr val="40404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923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9049380" y="1858596"/>
            <a:ext cx="2204457" cy="2758741"/>
          </a:xfrm>
          <a:prstGeom prst="roundRect">
            <a:avLst>
              <a:gd name="adj" fmla="val 6258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761494" y="356525"/>
            <a:ext cx="2112336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o-KR" altLang="en-US" sz="2000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출결이의신청</a:t>
            </a:r>
            <a:endParaRPr lang="en-US" altLang="ko-KR" sz="2400" spc="-50" dirty="0">
              <a:solidFill>
                <a:srgbClr val="FF000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220958" y="248072"/>
            <a:ext cx="468449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000" spc="-50" dirty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689407" y="1480939"/>
            <a:ext cx="2052599" cy="308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z="1400" spc="-50" dirty="0" err="1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헤이영</a:t>
            </a:r>
            <a:r>
              <a:rPr lang="ko-KR" altLang="en-US" sz="1400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모바일 로그인</a:t>
            </a:r>
            <a:endParaRPr lang="ko-KR" altLang="en-US" sz="1400" spc="-50" dirty="0">
              <a:solidFill>
                <a:srgbClr val="3D71A4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8867776" y="4804032"/>
            <a:ext cx="2611144" cy="41549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algn="just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05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과목 선택 후 결석인 과목에 대하여 이의신청 혹은 유고결석신청</a:t>
            </a:r>
            <a:endParaRPr lang="en-US" altLang="ko-KR" sz="105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7" name="오른쪽 화살표 86"/>
          <p:cNvSpPr/>
          <p:nvPr/>
        </p:nvSpPr>
        <p:spPr>
          <a:xfrm>
            <a:off x="3013461" y="1508975"/>
            <a:ext cx="233445" cy="252085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689407" y="1874329"/>
            <a:ext cx="2204457" cy="2758741"/>
            <a:chOff x="761494" y="1674096"/>
            <a:chExt cx="2204457" cy="2758741"/>
          </a:xfrm>
        </p:grpSpPr>
        <p:sp>
          <p:nvSpPr>
            <p:cNvPr id="4" name="사각형: 둥근 모서리 4">
              <a:extLst>
                <a:ext uri="{FF2B5EF4-FFF2-40B4-BE49-F238E27FC236}">
                  <a16:creationId xmlns:a16="http://schemas.microsoft.com/office/drawing/2014/main" id="{108BD875-BDF9-FE9F-EFC9-7242CAA91E98}"/>
                </a:ext>
              </a:extLst>
            </p:cNvPr>
            <p:cNvSpPr/>
            <p:nvPr/>
          </p:nvSpPr>
          <p:spPr>
            <a:xfrm>
              <a:off x="761494" y="1674096"/>
              <a:ext cx="2204457" cy="2758741"/>
            </a:xfrm>
            <a:prstGeom prst="roundRect">
              <a:avLst>
                <a:gd name="adj" fmla="val 6258"/>
              </a:avLst>
            </a:prstGeom>
            <a:solidFill>
              <a:schemeClr val="bg1"/>
            </a:solidFill>
            <a:ln>
              <a:solidFill>
                <a:srgbClr val="B2B2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</p:txBody>
        </p:sp>
        <p:pic>
          <p:nvPicPr>
            <p:cNvPr id="6" name="그림 5"/>
            <p:cNvPicPr>
              <a:picLocks noChangeAspect="1"/>
            </p:cNvPicPr>
            <p:nvPr/>
          </p:nvPicPr>
          <p:blipFill rotWithShape="1">
            <a:blip r:embed="rId2"/>
            <a:srcRect l="9046" t="6777" r="5135" b="1318"/>
            <a:stretch/>
          </p:blipFill>
          <p:spPr>
            <a:xfrm>
              <a:off x="1074954" y="2093419"/>
              <a:ext cx="1577536" cy="1996570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grpSp>
        <p:nvGrpSpPr>
          <p:cNvPr id="16" name="그룹 15"/>
          <p:cNvGrpSpPr/>
          <p:nvPr/>
        </p:nvGrpSpPr>
        <p:grpSpPr>
          <a:xfrm>
            <a:off x="3427868" y="1874329"/>
            <a:ext cx="2204457" cy="2758741"/>
            <a:chOff x="3210438" y="1674096"/>
            <a:chExt cx="2204457" cy="2758741"/>
          </a:xfrm>
        </p:grpSpPr>
        <p:sp>
          <p:nvSpPr>
            <p:cNvPr id="30" name="사각형: 둥근 모서리 4">
              <a:extLst>
                <a:ext uri="{FF2B5EF4-FFF2-40B4-BE49-F238E27FC236}">
                  <a16:creationId xmlns:a16="http://schemas.microsoft.com/office/drawing/2014/main" id="{108BD875-BDF9-FE9F-EFC9-7242CAA91E98}"/>
                </a:ext>
              </a:extLst>
            </p:cNvPr>
            <p:cNvSpPr/>
            <p:nvPr/>
          </p:nvSpPr>
          <p:spPr>
            <a:xfrm>
              <a:off x="3210438" y="1674096"/>
              <a:ext cx="2204457" cy="2758741"/>
            </a:xfrm>
            <a:prstGeom prst="roundRect">
              <a:avLst>
                <a:gd name="adj" fmla="val 6258"/>
              </a:avLst>
            </a:prstGeom>
            <a:solidFill>
              <a:schemeClr val="bg1"/>
            </a:solidFill>
            <a:ln>
              <a:solidFill>
                <a:srgbClr val="B2B2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</p:txBody>
        </p:sp>
        <p:grpSp>
          <p:nvGrpSpPr>
            <p:cNvPr id="13" name="그룹 12"/>
            <p:cNvGrpSpPr/>
            <p:nvPr/>
          </p:nvGrpSpPr>
          <p:grpSpPr>
            <a:xfrm>
              <a:off x="3605965" y="1899422"/>
              <a:ext cx="1413402" cy="2384564"/>
              <a:chOff x="2934371" y="1844460"/>
              <a:chExt cx="1413402" cy="2384564"/>
            </a:xfrm>
          </p:grpSpPr>
          <p:pic>
            <p:nvPicPr>
              <p:cNvPr id="8" name="그림 7"/>
              <p:cNvPicPr>
                <a:picLocks noChangeAspect="1"/>
              </p:cNvPicPr>
              <p:nvPr/>
            </p:nvPicPr>
            <p:blipFill rotWithShape="1">
              <a:blip r:embed="rId3"/>
              <a:srcRect t="22179"/>
              <a:stretch/>
            </p:blipFill>
            <p:spPr>
              <a:xfrm>
                <a:off x="2934371" y="1844460"/>
                <a:ext cx="1413402" cy="2384564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9" name="직사각형 8"/>
              <p:cNvSpPr/>
              <p:nvPr/>
            </p:nvSpPr>
            <p:spPr>
              <a:xfrm>
                <a:off x="4002379" y="3965676"/>
                <a:ext cx="231569" cy="210551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5" name="그룹 14"/>
          <p:cNvGrpSpPr/>
          <p:nvPr/>
        </p:nvGrpSpPr>
        <p:grpSpPr>
          <a:xfrm>
            <a:off x="6238624" y="1874329"/>
            <a:ext cx="2204457" cy="2758741"/>
            <a:chOff x="5659382" y="1674096"/>
            <a:chExt cx="2204457" cy="2758741"/>
          </a:xfrm>
        </p:grpSpPr>
        <p:sp>
          <p:nvSpPr>
            <p:cNvPr id="31" name="사각형: 둥근 모서리 4">
              <a:extLst>
                <a:ext uri="{FF2B5EF4-FFF2-40B4-BE49-F238E27FC236}">
                  <a16:creationId xmlns:a16="http://schemas.microsoft.com/office/drawing/2014/main" id="{108BD875-BDF9-FE9F-EFC9-7242CAA91E98}"/>
                </a:ext>
              </a:extLst>
            </p:cNvPr>
            <p:cNvSpPr/>
            <p:nvPr/>
          </p:nvSpPr>
          <p:spPr>
            <a:xfrm>
              <a:off x="5659382" y="1674096"/>
              <a:ext cx="2204457" cy="2758741"/>
            </a:xfrm>
            <a:prstGeom prst="roundRect">
              <a:avLst>
                <a:gd name="adj" fmla="val 6258"/>
              </a:avLst>
            </a:prstGeom>
            <a:solidFill>
              <a:schemeClr val="bg1"/>
            </a:solidFill>
            <a:ln>
              <a:solidFill>
                <a:srgbClr val="B2B2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endParaRPr>
            </a:p>
          </p:txBody>
        </p:sp>
        <p:pic>
          <p:nvPicPr>
            <p:cNvPr id="12" name="그림 11"/>
            <p:cNvPicPr>
              <a:picLocks noChangeAspect="1"/>
            </p:cNvPicPr>
            <p:nvPr/>
          </p:nvPicPr>
          <p:blipFill rotWithShape="1">
            <a:blip r:embed="rId4"/>
            <a:srcRect t="7294" b="8773"/>
            <a:stretch/>
          </p:blipFill>
          <p:spPr>
            <a:xfrm>
              <a:off x="6127937" y="1844279"/>
              <a:ext cx="1311771" cy="2386910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</p:grp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5"/>
          <a:srcRect t="7313"/>
          <a:stretch/>
        </p:blipFill>
        <p:spPr>
          <a:xfrm>
            <a:off x="9547877" y="2045291"/>
            <a:ext cx="1213751" cy="2438928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3503796" y="1480939"/>
            <a:ext cx="2052599" cy="308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z="1400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화면 하단 전체 메뉴</a:t>
            </a:r>
            <a:endParaRPr lang="ko-KR" altLang="en-US" sz="1400" spc="-50" dirty="0">
              <a:solidFill>
                <a:srgbClr val="3D71A4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6314552" y="1480939"/>
            <a:ext cx="2052599" cy="308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z="1400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출결이의신청 과목 선택</a:t>
            </a:r>
            <a:endParaRPr lang="ko-KR" altLang="en-US" sz="1400" spc="-50" dirty="0">
              <a:solidFill>
                <a:srgbClr val="3D71A4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9125308" y="1480939"/>
            <a:ext cx="2052599" cy="308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z="1400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이의신청</a:t>
            </a:r>
            <a:r>
              <a:rPr lang="en-US" altLang="ko-KR" sz="1400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</a:t>
            </a:r>
            <a:r>
              <a:rPr lang="ko-KR" altLang="en-US" sz="1400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유고결석신청</a:t>
            </a:r>
            <a:endParaRPr lang="ko-KR" altLang="en-US" sz="1400" spc="-50" dirty="0">
              <a:solidFill>
                <a:srgbClr val="3D71A4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4" name="오른쪽 화살표 23"/>
          <p:cNvSpPr/>
          <p:nvPr/>
        </p:nvSpPr>
        <p:spPr>
          <a:xfrm>
            <a:off x="5833207" y="1511062"/>
            <a:ext cx="233445" cy="252085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5" name="오른쪽 화살표 24"/>
          <p:cNvSpPr/>
          <p:nvPr/>
        </p:nvSpPr>
        <p:spPr>
          <a:xfrm>
            <a:off x="8629507" y="1508976"/>
            <a:ext cx="233445" cy="252085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50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761493" y="356525"/>
            <a:ext cx="496015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o-KR" altLang="en-US" sz="2000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성적 확인</a:t>
            </a:r>
            <a:endParaRPr lang="en-US" altLang="ko-KR" sz="2400" spc="-50" dirty="0">
              <a:solidFill>
                <a:srgbClr val="FF000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220958" y="248072"/>
            <a:ext cx="468449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000" spc="-50" dirty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2</a:t>
            </a:r>
          </a:p>
        </p:txBody>
      </p:sp>
      <p:grpSp>
        <p:nvGrpSpPr>
          <p:cNvPr id="8" name="그룹 7"/>
          <p:cNvGrpSpPr/>
          <p:nvPr/>
        </p:nvGrpSpPr>
        <p:grpSpPr>
          <a:xfrm>
            <a:off x="1586563" y="4878398"/>
            <a:ext cx="8657560" cy="1866950"/>
            <a:chOff x="1621160" y="4687298"/>
            <a:chExt cx="9086373" cy="1959421"/>
          </a:xfrm>
        </p:grpSpPr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21160" y="4687298"/>
              <a:ext cx="9086373" cy="1959421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  <p:sp>
          <p:nvSpPr>
            <p:cNvPr id="38" name="직사각형 37"/>
            <p:cNvSpPr/>
            <p:nvPr/>
          </p:nvSpPr>
          <p:spPr>
            <a:xfrm>
              <a:off x="1687906" y="5085932"/>
              <a:ext cx="340834" cy="13348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9595320" y="5467527"/>
            <a:ext cx="20377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②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7803546" y="954991"/>
            <a:ext cx="2204457" cy="369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 확인</a:t>
            </a:r>
            <a:endParaRPr lang="ko-KR" altLang="en-US" spc="-50" dirty="0">
              <a:solidFill>
                <a:srgbClr val="3D71A4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3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1536922" y="1435763"/>
            <a:ext cx="2715038" cy="3214670"/>
          </a:xfrm>
          <a:prstGeom prst="roundRect">
            <a:avLst>
              <a:gd name="adj" fmla="val 2890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스퀘어 네오 ExtraBold" panose="00000900000000000000" pitchFamily="2" charset="-127"/>
              <a:ea typeface="나눔스퀘어 네오 ExtraBold" panose="00000900000000000000" pitchFamily="2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1734653" y="954816"/>
            <a:ext cx="2319577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pc="-50" dirty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대학홈페이지 로그인</a:t>
            </a:r>
          </a:p>
        </p:txBody>
      </p:sp>
      <p:sp>
        <p:nvSpPr>
          <p:cNvPr id="45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4542589" y="1435763"/>
            <a:ext cx="2715038" cy="3214670"/>
          </a:xfrm>
          <a:prstGeom prst="roundRect">
            <a:avLst>
              <a:gd name="adj" fmla="val 2890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스퀘어 네오 ExtraBold" panose="00000900000000000000" pitchFamily="2" charset="-127"/>
              <a:ea typeface="나눔스퀘어 네오 ExtraBold" panose="00000900000000000000" pitchFamily="2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5088473" y="958912"/>
            <a:ext cx="1623270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en-US" altLang="ko-KR" spc="-50" dirty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it4u </a:t>
            </a:r>
            <a:r>
              <a:rPr lang="ko-KR" altLang="en-US" spc="-50" dirty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로그인</a:t>
            </a:r>
          </a:p>
        </p:txBody>
      </p:sp>
      <p:pic>
        <p:nvPicPr>
          <p:cNvPr id="47" name="그림 46">
            <a:extLst>
              <a:ext uri="{FF2B5EF4-FFF2-40B4-BE49-F238E27FC236}">
                <a16:creationId xmlns:a16="http://schemas.microsoft.com/office/drawing/2014/main" id="{D6C122C0-AAD8-4DFB-9944-776F517AB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774" y="1890299"/>
            <a:ext cx="1953334" cy="2153108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48" name="오른쪽 화살표 47"/>
          <p:cNvSpPr/>
          <p:nvPr/>
        </p:nvSpPr>
        <p:spPr>
          <a:xfrm>
            <a:off x="4251960" y="1024186"/>
            <a:ext cx="290628" cy="300650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오른쪽 화살표 48"/>
          <p:cNvSpPr/>
          <p:nvPr/>
        </p:nvSpPr>
        <p:spPr>
          <a:xfrm>
            <a:off x="7257627" y="1024186"/>
            <a:ext cx="290628" cy="300650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1994956" y="4289621"/>
            <a:ext cx="1798969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대학 홈페이지</a:t>
            </a:r>
            <a:r>
              <a:rPr lang="en-US" altLang="ko-KR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en-US" altLang="ko-KR" sz="9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  <a:hlinkClick r:id="rId4"/>
              </a:rPr>
              <a:t>ck.ac.kr</a:t>
            </a:r>
            <a:endParaRPr lang="en-US" altLang="ko-KR" sz="90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4834243" y="4261849"/>
            <a:ext cx="2131729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대학정보시스템</a:t>
            </a:r>
            <a:endParaRPr lang="ko-KR" altLang="en-US" sz="110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52" name="그림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1407" y="1890299"/>
            <a:ext cx="2057400" cy="2114550"/>
          </a:xfrm>
          <a:prstGeom prst="rect">
            <a:avLst/>
          </a:prstGeom>
        </p:spPr>
      </p:pic>
      <p:sp>
        <p:nvSpPr>
          <p:cNvPr id="53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7548255" y="1426594"/>
            <a:ext cx="2715038" cy="3214670"/>
          </a:xfrm>
          <a:prstGeom prst="roundRect">
            <a:avLst>
              <a:gd name="adj" fmla="val 2890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스퀘어 네오 ExtraBold" panose="00000900000000000000" pitchFamily="2" charset="-127"/>
              <a:ea typeface="나눔스퀘어 네오 ExtraBold" panose="00000900000000000000" pitchFamily="2" charset="-12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8031548" y="3083479"/>
            <a:ext cx="247079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①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7839910" y="4289621"/>
            <a:ext cx="2131729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성적이의신청</a:t>
            </a:r>
            <a:endParaRPr lang="ko-KR" altLang="en-US" sz="110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57" name="그림 5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22176" y="1725115"/>
            <a:ext cx="1167196" cy="2354400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39709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761493" y="356525"/>
            <a:ext cx="496015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o-KR" altLang="en-US" sz="2000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성적이의신청</a:t>
            </a:r>
            <a:endParaRPr lang="en-US" altLang="ko-KR" sz="2400" spc="-50" dirty="0">
              <a:solidFill>
                <a:srgbClr val="FF000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C1089457-7084-3DC9-3BB2-3CCE8C0140CE}"/>
              </a:ext>
            </a:extLst>
          </p:cNvPr>
          <p:cNvSpPr/>
          <p:nvPr/>
        </p:nvSpPr>
        <p:spPr>
          <a:xfrm>
            <a:off x="220958" y="248072"/>
            <a:ext cx="468449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000" spc="-50" dirty="0" smtClean="0"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  <a:cs typeface="함초롬바탕" panose="02030604000101010101" pitchFamily="18" charset="-127"/>
              </a:rPr>
              <a:t>3</a:t>
            </a:r>
            <a:endParaRPr lang="en-US" altLang="ko-KR" sz="3000" spc="-50" dirty="0"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7803546" y="954991"/>
            <a:ext cx="2204457" cy="369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pc="-50" dirty="0" smtClean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성적이의신청</a:t>
            </a:r>
            <a:endParaRPr lang="ko-KR" altLang="en-US" spc="-50" dirty="0">
              <a:solidFill>
                <a:srgbClr val="3D71A4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2"/>
          <a:srcRect l="1" t="7118" r="62804" b="57273"/>
          <a:stretch/>
        </p:blipFill>
        <p:spPr>
          <a:xfrm>
            <a:off x="1008690" y="4963138"/>
            <a:ext cx="3438490" cy="175260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26" name="그림 25"/>
          <p:cNvPicPr>
            <a:picLocks noChangeAspect="1"/>
          </p:cNvPicPr>
          <p:nvPr/>
        </p:nvPicPr>
        <p:blipFill rotWithShape="1">
          <a:blip r:embed="rId2"/>
          <a:srcRect l="1" t="77694" r="28803" b="166"/>
          <a:stretch/>
        </p:blipFill>
        <p:spPr>
          <a:xfrm>
            <a:off x="4724934" y="4928615"/>
            <a:ext cx="6581780" cy="1089660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27" name="TextBox 26"/>
          <p:cNvSpPr txBox="1"/>
          <p:nvPr/>
        </p:nvSpPr>
        <p:spPr>
          <a:xfrm>
            <a:off x="808826" y="5585061"/>
            <a:ext cx="280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 smtClean="0"/>
              <a:t>②</a:t>
            </a:r>
            <a:endParaRPr lang="ko-KR" alt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339150" y="4816869"/>
            <a:ext cx="3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③</a:t>
            </a:r>
          </a:p>
        </p:txBody>
      </p:sp>
      <p:sp>
        <p:nvSpPr>
          <p:cNvPr id="29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1536922" y="1435763"/>
            <a:ext cx="2715038" cy="3214670"/>
          </a:xfrm>
          <a:prstGeom prst="roundRect">
            <a:avLst>
              <a:gd name="adj" fmla="val 2890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스퀘어 네오 ExtraBold" panose="00000900000000000000" pitchFamily="2" charset="-127"/>
              <a:ea typeface="나눔스퀘어 네오 ExtraBold" panose="00000900000000000000" pitchFamily="2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1734653" y="954816"/>
            <a:ext cx="2319577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ko-KR" altLang="en-US" spc="-50" dirty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대학홈페이지 로그인</a:t>
            </a:r>
          </a:p>
        </p:txBody>
      </p:sp>
      <p:sp>
        <p:nvSpPr>
          <p:cNvPr id="31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4542589" y="1435763"/>
            <a:ext cx="2715038" cy="3214670"/>
          </a:xfrm>
          <a:prstGeom prst="roundRect">
            <a:avLst>
              <a:gd name="adj" fmla="val 2890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스퀘어 네오 ExtraBold" panose="00000900000000000000" pitchFamily="2" charset="-127"/>
              <a:ea typeface="나눔스퀘어 네오 ExtraBold" panose="00000900000000000000" pitchFamily="2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5088473" y="958912"/>
            <a:ext cx="1623270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0">
              <a:lnSpc>
                <a:spcPct val="110000"/>
              </a:lnSpc>
            </a:pPr>
            <a:r>
              <a:rPr lang="en-US" altLang="ko-KR" spc="-50" dirty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it4u </a:t>
            </a:r>
            <a:r>
              <a:rPr lang="ko-KR" altLang="en-US" spc="-50" dirty="0">
                <a:solidFill>
                  <a:srgbClr val="3D71A4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로그인</a:t>
            </a: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D6C122C0-AAD8-4DFB-9944-776F517AB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774" y="1890299"/>
            <a:ext cx="1953334" cy="2153108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39" name="오른쪽 화살표 38"/>
          <p:cNvSpPr/>
          <p:nvPr/>
        </p:nvSpPr>
        <p:spPr>
          <a:xfrm>
            <a:off x="4251960" y="1024186"/>
            <a:ext cx="290628" cy="300650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오른쪽 화살표 41"/>
          <p:cNvSpPr/>
          <p:nvPr/>
        </p:nvSpPr>
        <p:spPr>
          <a:xfrm>
            <a:off x="7257627" y="1024186"/>
            <a:ext cx="290628" cy="300650"/>
          </a:xfrm>
          <a:prstGeom prst="rightArrow">
            <a:avLst/>
          </a:prstGeom>
          <a:solidFill>
            <a:schemeClr val="bg1"/>
          </a:solidFill>
          <a:ln w="38100">
            <a:solidFill>
              <a:srgbClr val="3D71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1994956" y="4289621"/>
            <a:ext cx="1798969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대학 홈페이지</a:t>
            </a:r>
            <a:r>
              <a:rPr lang="en-US" altLang="ko-KR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en-US" altLang="ko-KR" sz="9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  <a:hlinkClick r:id="rId4"/>
              </a:rPr>
              <a:t>ck.ac.kr</a:t>
            </a:r>
            <a:endParaRPr lang="en-US" altLang="ko-KR" sz="90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4834243" y="4261849"/>
            <a:ext cx="2131729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대학정보시스템</a:t>
            </a:r>
            <a:endParaRPr lang="ko-KR" altLang="en-US" sz="110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1407" y="1890299"/>
            <a:ext cx="2057400" cy="2114550"/>
          </a:xfrm>
          <a:prstGeom prst="rect">
            <a:avLst/>
          </a:prstGeom>
        </p:spPr>
      </p:pic>
      <p:sp>
        <p:nvSpPr>
          <p:cNvPr id="46" name="사각형: 둥근 모서리 4">
            <a:extLst>
              <a:ext uri="{FF2B5EF4-FFF2-40B4-BE49-F238E27FC236}">
                <a16:creationId xmlns:a16="http://schemas.microsoft.com/office/drawing/2014/main" id="{108BD875-BDF9-FE9F-EFC9-7242CAA91E98}"/>
              </a:ext>
            </a:extLst>
          </p:cNvPr>
          <p:cNvSpPr/>
          <p:nvPr/>
        </p:nvSpPr>
        <p:spPr>
          <a:xfrm>
            <a:off x="7548255" y="1426594"/>
            <a:ext cx="2715038" cy="3214670"/>
          </a:xfrm>
          <a:prstGeom prst="roundRect">
            <a:avLst>
              <a:gd name="adj" fmla="val 2890"/>
            </a:avLst>
          </a:prstGeom>
          <a:solidFill>
            <a:schemeClr val="bg1"/>
          </a:solidFill>
          <a:ln>
            <a:solidFill>
              <a:srgbClr val="B2B2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스퀘어 네오 ExtraBold" panose="00000900000000000000" pitchFamily="2" charset="-127"/>
              <a:ea typeface="나눔스퀘어 네오 ExtraBold" panose="00000900000000000000" pitchFamily="2" charset="-127"/>
            </a:endParaRPr>
          </a:p>
        </p:txBody>
      </p:sp>
      <p:pic>
        <p:nvPicPr>
          <p:cNvPr id="47" name="그림 4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00782" y="1771043"/>
            <a:ext cx="1009984" cy="2354400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52C60545-0C3E-4773-A962-0350FBC13629}"/>
              </a:ext>
            </a:extLst>
          </p:cNvPr>
          <p:cNvSpPr txBox="1"/>
          <p:nvPr/>
        </p:nvSpPr>
        <p:spPr>
          <a:xfrm flipH="1">
            <a:off x="8110154" y="3413088"/>
            <a:ext cx="247079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400" b="1" spc="-50" dirty="0" smtClean="0"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①</a:t>
            </a:r>
            <a:endParaRPr lang="ko-KR" altLang="en-US" sz="2000" b="1" spc="-50" dirty="0"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9813256-D78D-6234-7D11-7899601CD35A}"/>
              </a:ext>
            </a:extLst>
          </p:cNvPr>
          <p:cNvSpPr txBox="1"/>
          <p:nvPr/>
        </p:nvSpPr>
        <p:spPr>
          <a:xfrm>
            <a:off x="7839909" y="4289621"/>
            <a:ext cx="2131729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171450" indent="-171450" latinLnBrk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100" spc="-5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성적이의신청</a:t>
            </a:r>
            <a:endParaRPr lang="ko-KR" altLang="en-US" sz="1100" spc="-5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600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67</Words>
  <Application>Microsoft Office PowerPoint</Application>
  <PresentationFormat>와이드스크린</PresentationFormat>
  <Paragraphs>33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나눔스퀘어 네오 ExtraBold</vt:lpstr>
      <vt:lpstr>맑은 고딕</vt:lpstr>
      <vt:lpstr>함초롬바탕</vt:lpstr>
      <vt:lpstr>휴먼둥근헤드라인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k1</dc:creator>
  <cp:lastModifiedBy>k1</cp:lastModifiedBy>
  <cp:revision>87</cp:revision>
  <dcterms:created xsi:type="dcterms:W3CDTF">2025-12-04T01:40:50Z</dcterms:created>
  <dcterms:modified xsi:type="dcterms:W3CDTF">2025-12-10T00:20:45Z</dcterms:modified>
</cp:coreProperties>
</file>