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1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0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63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71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3323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오각형 24">
            <a:extLst>
              <a:ext uri="{FF2B5EF4-FFF2-40B4-BE49-F238E27FC236}">
                <a16:creationId xmlns:a16="http://schemas.microsoft.com/office/drawing/2014/main" id="{CA39972F-BE57-E6CD-ACA9-A541E39849C4}"/>
              </a:ext>
            </a:extLst>
          </p:cNvPr>
          <p:cNvSpPr/>
          <p:nvPr userDrawn="1"/>
        </p:nvSpPr>
        <p:spPr>
          <a:xfrm rot="5400000">
            <a:off x="-31737" y="306403"/>
            <a:ext cx="981075" cy="368269"/>
          </a:xfrm>
          <a:prstGeom prst="homePlate">
            <a:avLst>
              <a:gd name="adj" fmla="val 27226"/>
            </a:avLst>
          </a:prstGeom>
          <a:solidFill>
            <a:srgbClr val="3D7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55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251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244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342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105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16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2379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356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758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B89E3-CD46-4F95-BCAB-9C6CEACA845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CB500-50CF-44F8-A94C-6BCFC5AD04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972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2B11628-E47B-6205-F587-82F7A04C0470}"/>
              </a:ext>
            </a:extLst>
          </p:cNvPr>
          <p:cNvSpPr/>
          <p:nvPr/>
        </p:nvSpPr>
        <p:spPr>
          <a:xfrm>
            <a:off x="4994980" y="2070180"/>
            <a:ext cx="2202038" cy="400110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spc="-10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[</a:t>
            </a:r>
            <a:r>
              <a:rPr lang="ko-KR" altLang="en-US" sz="2000" spc="-10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학생</a:t>
            </a:r>
            <a:r>
              <a:rPr lang="en-US" altLang="ko-KR" sz="2000" spc="-10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]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73" y="369171"/>
            <a:ext cx="1335799" cy="196573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4118533" y="2713324"/>
            <a:ext cx="39549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3200" spc="-10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졸업유예신청 매뉴얼</a:t>
            </a:r>
            <a:endParaRPr lang="ko-KR" altLang="en-US" sz="3200" spc="-100" dirty="0"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3F0B697-F02C-E85B-7224-15EFB4509D17}"/>
              </a:ext>
            </a:extLst>
          </p:cNvPr>
          <p:cNvSpPr/>
          <p:nvPr/>
        </p:nvSpPr>
        <p:spPr>
          <a:xfrm>
            <a:off x="4892040" y="3597300"/>
            <a:ext cx="2407920" cy="35747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357188" indent="-357188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600" b="1" spc="-100" dirty="0" smtClean="0">
                <a:solidFill>
                  <a:srgbClr val="40404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졸업유예신청</a:t>
            </a:r>
            <a:endParaRPr lang="en-US" altLang="ko-KR" sz="1600" b="1" spc="-100" dirty="0" smtClean="0">
              <a:solidFill>
                <a:srgbClr val="40404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244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1089457-7084-3DC9-3BB2-3CCE8C0140CE}"/>
              </a:ext>
            </a:extLst>
          </p:cNvPr>
          <p:cNvSpPr/>
          <p:nvPr/>
        </p:nvSpPr>
        <p:spPr>
          <a:xfrm>
            <a:off x="797119" y="356534"/>
            <a:ext cx="534365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ko-KR" altLang="en-US" sz="2000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함초롬바탕" panose="02030604000101010101" pitchFamily="18" charset="-127"/>
              </a:rPr>
              <a:t>졸업유예신청</a:t>
            </a:r>
            <a:endParaRPr lang="en-US" altLang="ko-KR" sz="2400" spc="-50" dirty="0">
              <a:solidFill>
                <a:srgbClr val="FF0000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1089457-7084-3DC9-3BB2-3CCE8C0140CE}"/>
              </a:ext>
            </a:extLst>
          </p:cNvPr>
          <p:cNvSpPr/>
          <p:nvPr/>
        </p:nvSpPr>
        <p:spPr>
          <a:xfrm>
            <a:off x="220958" y="248072"/>
            <a:ext cx="468449" cy="5539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000" spc="-50" dirty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함초롬바탕" panose="02030604000101010101" pitchFamily="18" charset="-127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94204B-0DEA-4AE2-90C7-38DCB7139FC0}"/>
              </a:ext>
            </a:extLst>
          </p:cNvPr>
          <p:cNvSpPr txBox="1"/>
          <p:nvPr/>
        </p:nvSpPr>
        <p:spPr>
          <a:xfrm>
            <a:off x="952497" y="5664504"/>
            <a:ext cx="5844543" cy="1015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① 기본정보 확인</a:t>
            </a:r>
            <a:r>
              <a:rPr lang="en-US" altLang="ko-KR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ko-KR" altLang="en-US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졸업 가능한 </a:t>
            </a:r>
            <a:r>
              <a:rPr lang="ko-KR" altLang="en-US" sz="100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상태여야 </a:t>
            </a:r>
            <a:r>
              <a:rPr lang="ko-KR" altLang="en-US" sz="100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승인 </a:t>
            </a:r>
            <a:r>
              <a:rPr lang="ko-KR" altLang="en-US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가능</a:t>
            </a:r>
            <a:r>
              <a:rPr lang="en-US" altLang="ko-KR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② ‘</a:t>
            </a:r>
            <a:r>
              <a:rPr lang="ko-KR" altLang="en-US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졸업유예신청</a:t>
            </a:r>
            <a:r>
              <a:rPr lang="en-US" altLang="ko-KR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’</a:t>
            </a:r>
            <a:r>
              <a:rPr lang="ko-KR" altLang="en-US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버튼 클릭</a:t>
            </a:r>
            <a:endParaRPr lang="en-US" altLang="ko-KR" sz="10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③ </a:t>
            </a:r>
            <a:r>
              <a:rPr lang="ko-KR" altLang="en-US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상세정보에 </a:t>
            </a:r>
            <a:r>
              <a:rPr lang="ko-KR" altLang="en-US" sz="1000" dirty="0" err="1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내용입력</a:t>
            </a:r>
            <a:endParaRPr lang="en-US" altLang="ko-KR" sz="10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④ </a:t>
            </a:r>
            <a:r>
              <a:rPr lang="ko-KR" altLang="en-US" sz="1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저장</a:t>
            </a:r>
            <a:endParaRPr lang="en-US" altLang="ko-KR" sz="1000" dirty="0" smtClean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881" y="756644"/>
            <a:ext cx="8864239" cy="474265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52C60545-0C3E-4773-A962-0350FBC13629}"/>
              </a:ext>
            </a:extLst>
          </p:cNvPr>
          <p:cNvSpPr txBox="1"/>
          <p:nvPr/>
        </p:nvSpPr>
        <p:spPr>
          <a:xfrm flipH="1">
            <a:off x="8987741" y="2016267"/>
            <a:ext cx="247079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1400" b="1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②</a:t>
            </a:r>
            <a:endParaRPr lang="ko-KR" altLang="en-US" sz="2000" b="1" spc="-50" dirty="0"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9215966" y="2222166"/>
            <a:ext cx="465360" cy="15031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1733126" y="1429686"/>
            <a:ext cx="4111414" cy="79248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2C60545-0C3E-4773-A962-0350FBC13629}"/>
              </a:ext>
            </a:extLst>
          </p:cNvPr>
          <p:cNvSpPr txBox="1"/>
          <p:nvPr/>
        </p:nvSpPr>
        <p:spPr>
          <a:xfrm flipH="1">
            <a:off x="1451424" y="1429686"/>
            <a:ext cx="247079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1400" b="1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①</a:t>
            </a:r>
            <a:endParaRPr lang="ko-KR" altLang="en-US" sz="2000" b="1" spc="-50" dirty="0"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10176086" y="2231711"/>
            <a:ext cx="316654" cy="14076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C60545-0C3E-4773-A962-0350FBC13629}"/>
              </a:ext>
            </a:extLst>
          </p:cNvPr>
          <p:cNvSpPr txBox="1"/>
          <p:nvPr/>
        </p:nvSpPr>
        <p:spPr>
          <a:xfrm flipH="1">
            <a:off x="10085754" y="2016267"/>
            <a:ext cx="247079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1400" b="1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④</a:t>
            </a:r>
            <a:endParaRPr lang="ko-KR" altLang="en-US" sz="2000" b="1" spc="-50" dirty="0"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1698503" y="4506758"/>
            <a:ext cx="3003037" cy="9263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2C60545-0C3E-4773-A962-0350FBC13629}"/>
              </a:ext>
            </a:extLst>
          </p:cNvPr>
          <p:cNvSpPr txBox="1"/>
          <p:nvPr/>
        </p:nvSpPr>
        <p:spPr>
          <a:xfrm flipH="1">
            <a:off x="1441733" y="4395364"/>
            <a:ext cx="247079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1400" b="1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③</a:t>
            </a:r>
            <a:endParaRPr lang="ko-KR" altLang="en-US" sz="2000" b="1" spc="-50" dirty="0"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44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33</Words>
  <Application>Microsoft Office PowerPoint</Application>
  <PresentationFormat>와이드스크린</PresentationFormat>
  <Paragraphs>13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함초롬바탕</vt:lpstr>
      <vt:lpstr>휴먼둥근헤드라인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k1</dc:creator>
  <cp:lastModifiedBy>김지현A</cp:lastModifiedBy>
  <cp:revision>25</cp:revision>
  <dcterms:created xsi:type="dcterms:W3CDTF">2025-12-05T07:31:09Z</dcterms:created>
  <dcterms:modified xsi:type="dcterms:W3CDTF">2025-12-10T02:33:41Z</dcterms:modified>
</cp:coreProperties>
</file>