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1" r:id="rId6"/>
    <p:sldId id="260" r:id="rId7"/>
    <p:sldId id="259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71E07B-975F-B3ED-E850-1826439CEF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FD1B3A3-73B5-8A8D-27CD-858169F73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09E173A-CA7F-9334-E5B0-1CD727552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A3D4-1C53-40DC-81F2-E8C13EE58EB4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6231908-DEEB-B5C8-8C14-76B68F3B2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697A38B-B705-02EA-4CD7-BD23FAE1D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4A0-CB0D-49EC-8F46-391D898090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1103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F89D54-D957-B12E-F89D-D1228F119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2B76D26-772C-6E00-D3D4-CBEDB2AD12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9E622-488A-04D8-3DC5-6F12279E7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A3D4-1C53-40DC-81F2-E8C13EE58EB4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951FAE4-2698-F80E-96E0-DD27D5752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4A1DBF0-2876-DA57-80CB-E3FEA67B8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4A0-CB0D-49EC-8F46-391D898090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1658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5BB8852-1E37-B35E-15C9-3E34C4B52C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6C948F0-AEC5-2A27-6590-3EAF31D70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94BC18C-103C-3471-E122-9FE10ED04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A3D4-1C53-40DC-81F2-E8C13EE58EB4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DA450AB-6AE3-D44F-DC65-EF01EABD9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E6E5787-F13F-3E36-0E32-D9D749326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4A0-CB0D-49EC-8F46-391D898090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1288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A97215E-14DF-19B9-F286-5A343127B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21BFE69-B34B-843F-C62D-C35A98B22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19A010C-57F9-A287-6397-3B7A8EF97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A3D4-1C53-40DC-81F2-E8C13EE58EB4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9243727-4CA2-2C0E-E45D-B5B7BF345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ECA73-81C2-52F1-AADD-D4F004F20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4A0-CB0D-49EC-8F46-391D898090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1321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C84F75-8AD2-4568-F579-86DD16193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96CB222-BE08-65A8-8E6C-95F650D24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2489166-F534-6F65-E9AF-DE9E87E4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A3D4-1C53-40DC-81F2-E8C13EE58EB4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BEA0C9E-ED3E-F1D2-05CB-287C61943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5DC6D5A-524D-2201-B3A3-BBAACCB0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4A0-CB0D-49EC-8F46-391D898090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5248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E5CF19-C167-FB86-0CF0-031588A96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5BA5807-76FF-B55B-F767-1E6792FF62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41DB89D-272F-F98F-9BED-4A7CECDB59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2F3BD14-A8D2-C01A-8FA8-422591365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A3D4-1C53-40DC-81F2-E8C13EE58EB4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9FDAC5D-5278-0EB2-5D10-62EAB07C6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F39E44B-F4AC-613A-3B53-DF5434973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4A0-CB0D-49EC-8F46-391D898090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7358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69E5A15-B6F2-B7C0-E5F3-F9EB36F12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E8200AC-025C-9258-7187-012C1ED84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DFAC8DE-6ECC-AA76-C172-4E97A97308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9A8CB23-3E4C-8925-FBCE-60AD0A8A90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36E33BA-4427-AD34-B351-3A9B137D90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1540F0BB-4043-850D-9552-32B050FC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A3D4-1C53-40DC-81F2-E8C13EE58EB4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45FDF03-1225-FB43-CA6E-24067B8DB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7F639FCB-F485-86EC-F745-52B383B17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4A0-CB0D-49EC-8F46-391D898090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2206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7532EE5-0EAB-21FB-EE01-358A3489A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5A46727-F5DB-0B46-50DC-0D9B9E191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A3D4-1C53-40DC-81F2-E8C13EE58EB4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5D4E60F-11D7-96B8-84B2-F03BC7F38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ACB3394-9859-1515-E87D-1DF9CF68B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4A0-CB0D-49EC-8F46-391D898090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6414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6C08018-5171-EE1B-B5B2-7B83B0A95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A3D4-1C53-40DC-81F2-E8C13EE58EB4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F6C20CA-6259-8718-8A41-E16C5C0B0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F0B320F-6360-2479-C635-7907221D9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4A0-CB0D-49EC-8F46-391D898090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0659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050169E-5F11-2074-7376-7F57931C5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3404794-4AD1-616C-6A5C-F949BAB91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64B7D01-D30E-9765-7E68-4624EC2FC3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09CFA2F-FEF0-61CF-A65B-0709A94D4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A3D4-1C53-40DC-81F2-E8C13EE58EB4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D861914-7743-B51D-7819-9B84A202A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FF5F68F-3B6A-03B3-B379-980A1992A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4A0-CB0D-49EC-8F46-391D898090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508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CA25C71-6242-CE95-F791-BF2171B68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6618858-F82D-138B-5292-04915D7FB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5FDE3AF-B11D-2115-49CB-EE2CDB9D6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AFD9548-D47A-0E56-211E-3CDA61876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A3D4-1C53-40DC-81F2-E8C13EE58EB4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CC057B3-9C59-121F-C5A0-D56BBEAC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F051606-A9DB-D1D0-F58A-9166F1904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4A0-CB0D-49EC-8F46-391D898090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059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4862983-39C5-5998-ECF5-F6D4DAE95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A8F792F-5D75-2421-43EC-02131D0555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1F64275-1ECF-D20F-27C5-4B5805CD44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18A3D4-1C53-40DC-81F2-E8C13EE58EB4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1D9D3FD-E17A-A100-7C7B-6D8AD33DC1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E3B2C33-D44B-81C1-3D57-D053071643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D874A0-CB0D-49EC-8F46-391D898090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8413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A2DCE38-CCB3-45E3-0515-C860547D43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발표 제목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6BCC5F8-0E73-BC61-B49D-3608F84AA4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소속스쿨 이름</a:t>
            </a:r>
          </a:p>
        </p:txBody>
      </p:sp>
    </p:spTree>
    <p:extLst>
      <p:ext uri="{BB962C8B-B14F-4D97-AF65-F5344CB8AC3E}">
        <p14:creationId xmlns:p14="http://schemas.microsoft.com/office/powerpoint/2010/main" val="2104715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A5F66FF-01A5-F5DD-355A-F34267A39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19910A5-F7EB-5520-1611-5BB046516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캐릭터 소개</a:t>
            </a:r>
            <a:endParaRPr lang="en-US" altLang="ko-KR" dirty="0"/>
          </a:p>
          <a:p>
            <a:r>
              <a:rPr lang="ko-KR" altLang="en-US" dirty="0"/>
              <a:t>콘텐츠 제작 과정</a:t>
            </a:r>
            <a:endParaRPr lang="en-US" altLang="ko-KR" dirty="0"/>
          </a:p>
          <a:p>
            <a:r>
              <a:rPr lang="ko-KR" altLang="en-US" dirty="0"/>
              <a:t>활동 내용</a:t>
            </a:r>
            <a:endParaRPr lang="en-US" altLang="ko-KR" dirty="0"/>
          </a:p>
          <a:p>
            <a:r>
              <a:rPr lang="ko-KR" altLang="en-US" dirty="0"/>
              <a:t>주요 성과</a:t>
            </a:r>
            <a:endParaRPr lang="en-US" altLang="ko-KR" dirty="0"/>
          </a:p>
          <a:p>
            <a:r>
              <a:rPr lang="ko-KR" altLang="en-US" dirty="0"/>
              <a:t>활동 소감</a:t>
            </a:r>
          </a:p>
        </p:txBody>
      </p:sp>
    </p:spTree>
    <p:extLst>
      <p:ext uri="{BB962C8B-B14F-4D97-AF65-F5344CB8AC3E}">
        <p14:creationId xmlns:p14="http://schemas.microsoft.com/office/powerpoint/2010/main" val="312650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2ECEE8-DC98-C4AF-8E11-D1434AE02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캐릭터 소개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2F8061-582E-DC90-0E0C-86D99BFBF7AF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B92D0DF-47B5-E684-FC8C-8D8731CE90A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/>
              <a:t>본인을 투영한 </a:t>
            </a:r>
            <a:r>
              <a:rPr lang="en-US" altLang="ko-KR" dirty="0"/>
              <a:t>AI </a:t>
            </a:r>
            <a:r>
              <a:rPr lang="ko-KR" altLang="en-US" dirty="0"/>
              <a:t>캐릭터의 </a:t>
            </a:r>
            <a:br>
              <a:rPr lang="en-US" altLang="ko-KR" dirty="0"/>
            </a:br>
            <a:r>
              <a:rPr lang="ko-KR" altLang="en-US" dirty="0"/>
              <a:t>설정 및 세계관 소개</a:t>
            </a:r>
          </a:p>
        </p:txBody>
      </p:sp>
    </p:spTree>
    <p:extLst>
      <p:ext uri="{BB962C8B-B14F-4D97-AF65-F5344CB8AC3E}">
        <p14:creationId xmlns:p14="http://schemas.microsoft.com/office/powerpoint/2010/main" val="3500103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2B763-FDCF-03B0-0005-4BB6455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95C186-0897-EC89-B38F-6FB97CA01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콘텐츠 제작 과정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23771AD-F919-9CAA-95F6-AD9E07C8B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AI </a:t>
            </a:r>
            <a:r>
              <a:rPr lang="ko-KR" altLang="en-US" dirty="0"/>
              <a:t>캐릭터의 대학생활 콘텐츠 구상 및 제작 과정</a:t>
            </a:r>
          </a:p>
        </p:txBody>
      </p:sp>
    </p:spTree>
    <p:extLst>
      <p:ext uri="{BB962C8B-B14F-4D97-AF65-F5344CB8AC3E}">
        <p14:creationId xmlns:p14="http://schemas.microsoft.com/office/powerpoint/2010/main" val="168366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4A186B1-4DD6-853C-A6E7-ABF60A98E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활동 내용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777FB26-301F-6652-2535-56AAA253C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콘텐츠 업로드 활용 매체 및 주요 콘텐츠 요약</a:t>
            </a:r>
          </a:p>
        </p:txBody>
      </p:sp>
    </p:spTree>
    <p:extLst>
      <p:ext uri="{BB962C8B-B14F-4D97-AF65-F5344CB8AC3E}">
        <p14:creationId xmlns:p14="http://schemas.microsoft.com/office/powerpoint/2010/main" val="3896249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FC12D-3B30-B6B4-11F7-C32EBF0C2D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B2E287F-5A35-0307-52C2-169A583C3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주요 성과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52DBA54-F82D-2EF8-4061-C7BBC4197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게시물 수</a:t>
            </a:r>
            <a:r>
              <a:rPr lang="en-US" altLang="ko-KR" dirty="0"/>
              <a:t>, </a:t>
            </a:r>
            <a:r>
              <a:rPr lang="ko-KR" altLang="en-US" dirty="0"/>
              <a:t>조회수</a:t>
            </a:r>
            <a:r>
              <a:rPr lang="en-US" altLang="ko-KR" dirty="0"/>
              <a:t>, </a:t>
            </a:r>
            <a:r>
              <a:rPr lang="ko-KR" altLang="en-US" dirty="0"/>
              <a:t>좋아요 수</a:t>
            </a:r>
            <a:r>
              <a:rPr lang="en-US" altLang="ko-KR" dirty="0"/>
              <a:t>, </a:t>
            </a:r>
            <a:r>
              <a:rPr lang="ko-KR" altLang="en-US" dirty="0"/>
              <a:t>댓글 수 등 활동 주요 성과</a:t>
            </a:r>
            <a:endParaRPr lang="en-US" altLang="ko-KR" dirty="0"/>
          </a:p>
          <a:p>
            <a:r>
              <a:rPr lang="ko-KR" altLang="en-US" dirty="0"/>
              <a:t>게시물 링크 첨부</a:t>
            </a:r>
          </a:p>
        </p:txBody>
      </p:sp>
    </p:spTree>
    <p:extLst>
      <p:ext uri="{BB962C8B-B14F-4D97-AF65-F5344CB8AC3E}">
        <p14:creationId xmlns:p14="http://schemas.microsoft.com/office/powerpoint/2010/main" val="767953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1D944-763C-A93A-0BE5-A39075735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F3AB84-0BA7-A5E8-0AA9-FB12A0DA6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활동 소감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25D1FAB-B056-4457-FD69-DF8C63ECC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공모전 참여를 통한 개인의 성장 및 통찰</a:t>
            </a:r>
          </a:p>
        </p:txBody>
      </p:sp>
    </p:spTree>
    <p:extLst>
      <p:ext uri="{BB962C8B-B14F-4D97-AF65-F5344CB8AC3E}">
        <p14:creationId xmlns:p14="http://schemas.microsoft.com/office/powerpoint/2010/main" val="295855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76</Words>
  <Application>Microsoft Office PowerPoint</Application>
  <PresentationFormat>와이드스크린</PresentationFormat>
  <Paragraphs>19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0" baseType="lpstr">
      <vt:lpstr>맑은 고딕</vt:lpstr>
      <vt:lpstr>Arial</vt:lpstr>
      <vt:lpstr>Office 테마</vt:lpstr>
      <vt:lpstr>발표 제목</vt:lpstr>
      <vt:lpstr>목차</vt:lpstr>
      <vt:lpstr>캐릭터 소개</vt:lpstr>
      <vt:lpstr>콘텐츠 제작 과정</vt:lpstr>
      <vt:lpstr>활동 내용</vt:lpstr>
      <vt:lpstr>주요 성과</vt:lpstr>
      <vt:lpstr>활동 소감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정현희</dc:creator>
  <cp:lastModifiedBy>정현희</cp:lastModifiedBy>
  <cp:revision>2</cp:revision>
  <dcterms:created xsi:type="dcterms:W3CDTF">2026-02-09T00:10:32Z</dcterms:created>
  <dcterms:modified xsi:type="dcterms:W3CDTF">2026-02-09T00:34:52Z</dcterms:modified>
</cp:coreProperties>
</file>