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6858000" cy="9906000" type="A4"/>
  <p:notesSz cx="9926638" cy="14355763"/>
  <p:embeddedFontLst>
    <p:embeddedFont>
      <p:font typeface="맑은 고딕" panose="020B0503020000020004" pitchFamily="50" charset="-12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retendard SemiBold" panose="020B0600000101010101" charset="-127"/>
      <p:bold r:id="rId9"/>
    </p:embeddedFont>
  </p:embeddedFontLst>
  <p:defaultTextStyle>
    <a:defPPr>
      <a:defRPr lang="en-US"/>
    </a:defPPr>
    <a:lvl1pPr marL="0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1pPr>
    <a:lvl2pPr marL="308656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2pPr>
    <a:lvl3pPr marL="617311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3pPr>
    <a:lvl4pPr marL="925967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4pPr>
    <a:lvl5pPr marL="1234623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5pPr>
    <a:lvl6pPr marL="1543279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6pPr>
    <a:lvl7pPr marL="1851934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7pPr>
    <a:lvl8pPr marL="2160590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8pPr>
    <a:lvl9pPr marL="2469246" algn="l" defTabSz="617311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 userDrawn="1">
          <p15:clr>
            <a:srgbClr val="A4A3A4"/>
          </p15:clr>
        </p15:guide>
        <p15:guide id="2" pos="1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BC4"/>
    <a:srgbClr val="D99694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4362" y="90"/>
      </p:cViewPr>
      <p:guideLst>
        <p:guide orient="horz" pos="2203"/>
        <p:guide pos="1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03" y="2172206"/>
            <a:ext cx="3526971" cy="14988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407" y="3962404"/>
            <a:ext cx="2904564" cy="1786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2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08299" y="280025"/>
            <a:ext cx="933610" cy="5966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70" y="280025"/>
            <a:ext cx="2731674" cy="5966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2" y="4493316"/>
            <a:ext cx="3526971" cy="1388783"/>
          </a:xfrm>
        </p:spPr>
        <p:txBody>
          <a:bodyPr anchor="t"/>
          <a:lstStyle>
            <a:lvl1pPr algn="l">
              <a:defRPr sz="18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772" y="2963710"/>
            <a:ext cx="3526971" cy="1529603"/>
          </a:xfrm>
        </p:spPr>
        <p:txBody>
          <a:bodyPr anchor="b"/>
          <a:lstStyle>
            <a:lvl1pPr marL="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1pPr>
            <a:lvl2pPr marL="207444" indent="0">
              <a:buNone/>
              <a:defRPr sz="817">
                <a:solidFill>
                  <a:schemeClr val="tx1">
                    <a:tint val="75000"/>
                  </a:schemeClr>
                </a:solidFill>
              </a:defRPr>
            </a:lvl2pPr>
            <a:lvl3pPr marL="414886" indent="0">
              <a:buNone/>
              <a:defRPr sz="726">
                <a:solidFill>
                  <a:schemeClr val="tx1">
                    <a:tint val="75000"/>
                  </a:schemeClr>
                </a:solidFill>
              </a:defRPr>
            </a:lvl3pPr>
            <a:lvl4pPr marL="622332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4pPr>
            <a:lvl5pPr marL="829776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5pPr>
            <a:lvl6pPr marL="1037220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6pPr>
            <a:lvl7pPr marL="1244664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7pPr>
            <a:lvl8pPr marL="1452106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8pPr>
            <a:lvl9pPr marL="1659550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69" y="1631584"/>
            <a:ext cx="1832642" cy="4614707"/>
          </a:xfrm>
        </p:spPr>
        <p:txBody>
          <a:bodyPr/>
          <a:lstStyle>
            <a:lvl1pPr>
              <a:defRPr sz="1270"/>
            </a:lvl1pPr>
            <a:lvl2pPr>
              <a:defRPr sz="1089"/>
            </a:lvl2pPr>
            <a:lvl3pPr>
              <a:defRPr sz="908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9267" y="1631584"/>
            <a:ext cx="1832642" cy="4614707"/>
          </a:xfrm>
        </p:spPr>
        <p:txBody>
          <a:bodyPr/>
          <a:lstStyle>
            <a:lvl1pPr>
              <a:defRPr sz="1270"/>
            </a:lvl1pPr>
            <a:lvl2pPr>
              <a:defRPr sz="1089"/>
            </a:lvl2pPr>
            <a:lvl3pPr>
              <a:defRPr sz="908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70" y="1565219"/>
            <a:ext cx="1833362" cy="652307"/>
          </a:xfrm>
        </p:spPr>
        <p:txBody>
          <a:bodyPr anchor="b"/>
          <a:lstStyle>
            <a:lvl1pPr marL="0" indent="0">
              <a:buNone/>
              <a:defRPr sz="1089" b="1"/>
            </a:lvl1pPr>
            <a:lvl2pPr marL="207444" indent="0">
              <a:buNone/>
              <a:defRPr sz="908" b="1"/>
            </a:lvl2pPr>
            <a:lvl3pPr marL="414886" indent="0">
              <a:buNone/>
              <a:defRPr sz="817" b="1"/>
            </a:lvl3pPr>
            <a:lvl4pPr marL="622332" indent="0">
              <a:buNone/>
              <a:defRPr sz="726" b="1"/>
            </a:lvl4pPr>
            <a:lvl5pPr marL="829776" indent="0">
              <a:buNone/>
              <a:defRPr sz="726" b="1"/>
            </a:lvl5pPr>
            <a:lvl6pPr marL="1037220" indent="0">
              <a:buNone/>
              <a:defRPr sz="726" b="1"/>
            </a:lvl6pPr>
            <a:lvl7pPr marL="1244664" indent="0">
              <a:buNone/>
              <a:defRPr sz="726" b="1"/>
            </a:lvl7pPr>
            <a:lvl8pPr marL="1452106" indent="0">
              <a:buNone/>
              <a:defRPr sz="726" b="1"/>
            </a:lvl8pPr>
            <a:lvl9pPr marL="1659550" indent="0">
              <a:buNone/>
              <a:defRPr sz="7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470" y="2217520"/>
            <a:ext cx="1833362" cy="4028764"/>
          </a:xfrm>
        </p:spPr>
        <p:txBody>
          <a:bodyPr/>
          <a:lstStyle>
            <a:lvl1pPr>
              <a:defRPr sz="1089"/>
            </a:lvl1pPr>
            <a:lvl2pPr>
              <a:defRPr sz="908"/>
            </a:lvl2pPr>
            <a:lvl3pPr>
              <a:defRPr sz="817"/>
            </a:lvl3pPr>
            <a:lvl4pPr>
              <a:defRPr sz="726"/>
            </a:lvl4pPr>
            <a:lvl5pPr>
              <a:defRPr sz="726"/>
            </a:lvl5pPr>
            <a:lvl6pPr>
              <a:defRPr sz="726"/>
            </a:lvl6pPr>
            <a:lvl7pPr>
              <a:defRPr sz="726"/>
            </a:lvl7pPr>
            <a:lvl8pPr>
              <a:defRPr sz="726"/>
            </a:lvl8pPr>
            <a:lvl9pPr>
              <a:defRPr sz="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07831" y="1565219"/>
            <a:ext cx="1834083" cy="652307"/>
          </a:xfrm>
        </p:spPr>
        <p:txBody>
          <a:bodyPr anchor="b"/>
          <a:lstStyle>
            <a:lvl1pPr marL="0" indent="0">
              <a:buNone/>
              <a:defRPr sz="1089" b="1"/>
            </a:lvl1pPr>
            <a:lvl2pPr marL="207444" indent="0">
              <a:buNone/>
              <a:defRPr sz="908" b="1"/>
            </a:lvl2pPr>
            <a:lvl3pPr marL="414886" indent="0">
              <a:buNone/>
              <a:defRPr sz="817" b="1"/>
            </a:lvl3pPr>
            <a:lvl4pPr marL="622332" indent="0">
              <a:buNone/>
              <a:defRPr sz="726" b="1"/>
            </a:lvl4pPr>
            <a:lvl5pPr marL="829776" indent="0">
              <a:buNone/>
              <a:defRPr sz="726" b="1"/>
            </a:lvl5pPr>
            <a:lvl6pPr marL="1037220" indent="0">
              <a:buNone/>
              <a:defRPr sz="726" b="1"/>
            </a:lvl6pPr>
            <a:lvl7pPr marL="1244664" indent="0">
              <a:buNone/>
              <a:defRPr sz="726" b="1"/>
            </a:lvl7pPr>
            <a:lvl8pPr marL="1452106" indent="0">
              <a:buNone/>
              <a:defRPr sz="726" b="1"/>
            </a:lvl8pPr>
            <a:lvl9pPr marL="1659550" indent="0">
              <a:buNone/>
              <a:defRPr sz="7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07831" y="2217520"/>
            <a:ext cx="1834083" cy="4028764"/>
          </a:xfrm>
        </p:spPr>
        <p:txBody>
          <a:bodyPr/>
          <a:lstStyle>
            <a:lvl1pPr>
              <a:defRPr sz="1089"/>
            </a:lvl1pPr>
            <a:lvl2pPr>
              <a:defRPr sz="908"/>
            </a:lvl2pPr>
            <a:lvl3pPr>
              <a:defRPr sz="817"/>
            </a:lvl3pPr>
            <a:lvl4pPr>
              <a:defRPr sz="726"/>
            </a:lvl4pPr>
            <a:lvl5pPr>
              <a:defRPr sz="726"/>
            </a:lvl5pPr>
            <a:lvl6pPr>
              <a:defRPr sz="726"/>
            </a:lvl6pPr>
            <a:lvl7pPr>
              <a:defRPr sz="726"/>
            </a:lvl7pPr>
            <a:lvl8pPr>
              <a:defRPr sz="726"/>
            </a:lvl8pPr>
            <a:lvl9pPr>
              <a:defRPr sz="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70" y="278406"/>
            <a:ext cx="1365117" cy="1184836"/>
          </a:xfrm>
        </p:spPr>
        <p:txBody>
          <a:bodyPr anchor="b"/>
          <a:lstStyle>
            <a:lvl1pPr algn="l">
              <a:defRPr sz="9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292" y="278407"/>
            <a:ext cx="2319618" cy="5967880"/>
          </a:xfrm>
        </p:spPr>
        <p:txBody>
          <a:bodyPr/>
          <a:lstStyle>
            <a:lvl1pPr>
              <a:defRPr sz="1452"/>
            </a:lvl1pPr>
            <a:lvl2pPr>
              <a:defRPr sz="1270"/>
            </a:lvl2pPr>
            <a:lvl3pPr>
              <a:defRPr sz="1089"/>
            </a:lvl3pPr>
            <a:lvl4pPr>
              <a:defRPr sz="908"/>
            </a:lvl4pPr>
            <a:lvl5pPr>
              <a:defRPr sz="908"/>
            </a:lvl5pPr>
            <a:lvl6pPr>
              <a:defRPr sz="908"/>
            </a:lvl6pPr>
            <a:lvl7pPr>
              <a:defRPr sz="908"/>
            </a:lvl7pPr>
            <a:lvl8pPr>
              <a:defRPr sz="908"/>
            </a:lvl8pPr>
            <a:lvl9pPr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470" y="1463246"/>
            <a:ext cx="1365117" cy="4783045"/>
          </a:xfrm>
        </p:spPr>
        <p:txBody>
          <a:bodyPr/>
          <a:lstStyle>
            <a:lvl1pPr marL="0" indent="0">
              <a:buNone/>
              <a:defRPr sz="636"/>
            </a:lvl1pPr>
            <a:lvl2pPr marL="207444" indent="0">
              <a:buNone/>
              <a:defRPr sz="545"/>
            </a:lvl2pPr>
            <a:lvl3pPr marL="414886" indent="0">
              <a:buNone/>
              <a:defRPr sz="454"/>
            </a:lvl3pPr>
            <a:lvl4pPr marL="622332" indent="0">
              <a:buNone/>
              <a:defRPr sz="408"/>
            </a:lvl4pPr>
            <a:lvl5pPr marL="829776" indent="0">
              <a:buNone/>
              <a:defRPr sz="408"/>
            </a:lvl5pPr>
            <a:lvl6pPr marL="1037220" indent="0">
              <a:buNone/>
              <a:defRPr sz="408"/>
            </a:lvl6pPr>
            <a:lvl7pPr marL="1244664" indent="0">
              <a:buNone/>
              <a:defRPr sz="408"/>
            </a:lvl7pPr>
            <a:lvl8pPr marL="1452106" indent="0">
              <a:buNone/>
              <a:defRPr sz="408"/>
            </a:lvl8pPr>
            <a:lvl9pPr marL="1659550" indent="0">
              <a:buNone/>
              <a:defRPr sz="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07" y="4894730"/>
            <a:ext cx="2489627" cy="577850"/>
          </a:xfrm>
        </p:spPr>
        <p:txBody>
          <a:bodyPr anchor="b"/>
          <a:lstStyle>
            <a:lvl1pPr algn="l">
              <a:defRPr sz="9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3307" y="624797"/>
            <a:ext cx="2489627" cy="4195483"/>
          </a:xfrm>
        </p:spPr>
        <p:txBody>
          <a:bodyPr/>
          <a:lstStyle>
            <a:lvl1pPr marL="0" indent="0">
              <a:buNone/>
              <a:defRPr sz="1452"/>
            </a:lvl1pPr>
            <a:lvl2pPr marL="207444" indent="0">
              <a:buNone/>
              <a:defRPr sz="1270"/>
            </a:lvl2pPr>
            <a:lvl3pPr marL="414886" indent="0">
              <a:buNone/>
              <a:defRPr sz="1089"/>
            </a:lvl3pPr>
            <a:lvl4pPr marL="622332" indent="0">
              <a:buNone/>
              <a:defRPr sz="908"/>
            </a:lvl4pPr>
            <a:lvl5pPr marL="829776" indent="0">
              <a:buNone/>
              <a:defRPr sz="908"/>
            </a:lvl5pPr>
            <a:lvl6pPr marL="1037220" indent="0">
              <a:buNone/>
              <a:defRPr sz="908"/>
            </a:lvl6pPr>
            <a:lvl7pPr marL="1244664" indent="0">
              <a:buNone/>
              <a:defRPr sz="908"/>
            </a:lvl7pPr>
            <a:lvl8pPr marL="1452106" indent="0">
              <a:buNone/>
              <a:defRPr sz="908"/>
            </a:lvl8pPr>
            <a:lvl9pPr marL="1659550" indent="0">
              <a:buNone/>
              <a:defRPr sz="90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307" y="5472580"/>
            <a:ext cx="2489627" cy="820644"/>
          </a:xfrm>
        </p:spPr>
        <p:txBody>
          <a:bodyPr/>
          <a:lstStyle>
            <a:lvl1pPr marL="0" indent="0">
              <a:buNone/>
              <a:defRPr sz="636"/>
            </a:lvl1pPr>
            <a:lvl2pPr marL="207444" indent="0">
              <a:buNone/>
              <a:defRPr sz="545"/>
            </a:lvl2pPr>
            <a:lvl3pPr marL="414886" indent="0">
              <a:buNone/>
              <a:defRPr sz="454"/>
            </a:lvl3pPr>
            <a:lvl4pPr marL="622332" indent="0">
              <a:buNone/>
              <a:defRPr sz="408"/>
            </a:lvl4pPr>
            <a:lvl5pPr marL="829776" indent="0">
              <a:buNone/>
              <a:defRPr sz="408"/>
            </a:lvl5pPr>
            <a:lvl6pPr marL="1037220" indent="0">
              <a:buNone/>
              <a:defRPr sz="408"/>
            </a:lvl6pPr>
            <a:lvl7pPr marL="1244664" indent="0">
              <a:buNone/>
              <a:defRPr sz="408"/>
            </a:lvl7pPr>
            <a:lvl8pPr marL="1452106" indent="0">
              <a:buNone/>
              <a:defRPr sz="408"/>
            </a:lvl8pPr>
            <a:lvl9pPr marL="1659550" indent="0">
              <a:buNone/>
              <a:defRPr sz="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68" y="280025"/>
            <a:ext cx="3734441" cy="1165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68" y="1631584"/>
            <a:ext cx="3734441" cy="461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69" y="6480989"/>
            <a:ext cx="968188" cy="37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704" y="6480989"/>
            <a:ext cx="1313970" cy="37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3721" y="6480989"/>
            <a:ext cx="968188" cy="37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4886" rtl="0" eaLnBrk="1" latinLnBrk="0" hangingPunct="1">
        <a:spcBef>
          <a:spcPct val="0"/>
        </a:spcBef>
        <a:buNone/>
        <a:defRPr sz="19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83" indent="-155583" algn="l" defTabSz="414886" rtl="0" eaLnBrk="1" latinLnBrk="0" hangingPunct="1">
        <a:spcBef>
          <a:spcPct val="20000"/>
        </a:spcBef>
        <a:buFont typeface="Arial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1pPr>
      <a:lvl2pPr marL="337097" indent="-129652" algn="l" defTabSz="414886" rtl="0" eaLnBrk="1" latinLnBrk="0" hangingPunct="1">
        <a:spcBef>
          <a:spcPct val="20000"/>
        </a:spcBef>
        <a:buFont typeface="Arial" pitchFamily="34" charset="0"/>
        <a:buChar char="–"/>
        <a:defRPr sz="1270" kern="1200">
          <a:solidFill>
            <a:schemeClr val="tx1"/>
          </a:solidFill>
          <a:latin typeface="+mn-lt"/>
          <a:ea typeface="+mn-ea"/>
          <a:cs typeface="+mn-cs"/>
        </a:defRPr>
      </a:lvl2pPr>
      <a:lvl3pPr marL="518610" indent="-103722" algn="l" defTabSz="414886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3pPr>
      <a:lvl4pPr marL="726054" indent="-103722" algn="l" defTabSz="414886" rtl="0" eaLnBrk="1" latinLnBrk="0" hangingPunct="1">
        <a:spcBef>
          <a:spcPct val="20000"/>
        </a:spcBef>
        <a:buFont typeface="Arial" pitchFamily="34" charset="0"/>
        <a:buChar char="–"/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33498" indent="-103722" algn="l" defTabSz="414886" rtl="0" eaLnBrk="1" latinLnBrk="0" hangingPunct="1">
        <a:spcBef>
          <a:spcPct val="20000"/>
        </a:spcBef>
        <a:buFont typeface="Arial" pitchFamily="34" charset="0"/>
        <a:buChar char="»"/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40940" indent="-103722" algn="l" defTabSz="414886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48386" indent="-103722" algn="l" defTabSz="414886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555829" indent="-103722" algn="l" defTabSz="414886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763272" indent="-103722" algn="l" defTabSz="414886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1pPr>
      <a:lvl2pPr marL="207444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2pPr>
      <a:lvl3pPr marL="414886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3pPr>
      <a:lvl4pPr marL="622332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4pPr>
      <a:lvl5pPr marL="829776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5pPr>
      <a:lvl6pPr marL="1037220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6pPr>
      <a:lvl7pPr marL="1244664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7pPr>
      <a:lvl8pPr marL="1452106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8pPr>
      <a:lvl9pPr marL="1659550" algn="l" defTabSz="414886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974488377" y="979985663"/>
            <a:ext cx="974488377" cy="974488377"/>
            <a:chOff x="1407594323" y="1408084180"/>
            <a:chExt cx="1407594323" cy="1407594323"/>
          </a:xfrm>
        </p:grpSpPr>
      </p:grpSp>
      <p:grpSp>
        <p:nvGrpSpPr>
          <p:cNvPr id="11" name="Group 11"/>
          <p:cNvGrpSpPr/>
          <p:nvPr/>
        </p:nvGrpSpPr>
        <p:grpSpPr>
          <a:xfrm>
            <a:off x="974488377" y="979985663"/>
            <a:ext cx="974488377" cy="974488377"/>
            <a:chOff x="1407594323" y="1408084180"/>
            <a:chExt cx="1407594323" cy="1407594323"/>
          </a:xfrm>
        </p:grpSpPr>
      </p:grpSp>
      <p:grpSp>
        <p:nvGrpSpPr>
          <p:cNvPr id="17" name="Group 17"/>
          <p:cNvGrpSpPr/>
          <p:nvPr/>
        </p:nvGrpSpPr>
        <p:grpSpPr>
          <a:xfrm>
            <a:off x="974488377" y="979985663"/>
            <a:ext cx="974488377" cy="974488377"/>
            <a:chOff x="1407594323" y="1408084180"/>
            <a:chExt cx="1407594323" cy="1407594323"/>
          </a:xfrm>
        </p:grpSpPr>
      </p:grpSp>
      <p:grpSp>
        <p:nvGrpSpPr>
          <p:cNvPr id="18" name="Group 18"/>
          <p:cNvGrpSpPr/>
          <p:nvPr/>
        </p:nvGrpSpPr>
        <p:grpSpPr>
          <a:xfrm>
            <a:off x="974488377" y="979985663"/>
            <a:ext cx="974488377" cy="974488377"/>
            <a:chOff x="1407594323" y="1408084180"/>
            <a:chExt cx="1407594323" cy="1407594323"/>
          </a:xfrm>
        </p:grpSpPr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CCDB99-5410-48B9-A9E5-1D5E33AAFF83}"/>
              </a:ext>
            </a:extLst>
          </p:cNvPr>
          <p:cNvSpPr txBox="1"/>
          <p:nvPr/>
        </p:nvSpPr>
        <p:spPr>
          <a:xfrm>
            <a:off x="-970144" y="7773395"/>
            <a:ext cx="8897321" cy="437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5" b="1" dirty="0"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  </a:t>
            </a:r>
          </a:p>
          <a:p>
            <a:endParaRPr lang="en-US" altLang="ko-KR" sz="1385" b="1" dirty="0">
              <a:solidFill>
                <a:srgbClr val="FF000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1385" b="1" dirty="0">
              <a:solidFill>
                <a:srgbClr val="FF000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1385" b="1" dirty="0">
              <a:solidFill>
                <a:srgbClr val="FF000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                  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※ </a:t>
            </a:r>
            <a:r>
              <a:rPr lang="ko-KR" altLang="en-US" sz="2000" b="1" dirty="0">
                <a:solidFill>
                  <a:srgbClr val="FF000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기념품 유효기간을 꼭</a:t>
            </a:r>
            <a:r>
              <a:rPr lang="en-US" altLang="ko-KR" sz="2000" b="1" dirty="0">
                <a:solidFill>
                  <a:srgbClr val="FF000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! </a:t>
            </a:r>
            <a:r>
              <a:rPr lang="ko-KR" altLang="en-US" sz="2000" b="1" dirty="0">
                <a:solidFill>
                  <a:srgbClr val="FF000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확인하세요</a:t>
            </a:r>
            <a:r>
              <a:rPr lang="en-US" altLang="ko-KR" sz="2000" b="1" dirty="0">
                <a:solidFill>
                  <a:srgbClr val="FF000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!!! ※ </a:t>
            </a:r>
          </a:p>
          <a:p>
            <a:pPr algn="ctr"/>
            <a:endParaRPr lang="en-US" altLang="ko-KR" sz="500" b="1" dirty="0">
              <a:solidFill>
                <a:srgbClr val="FF000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pPr algn="ctr"/>
            <a:r>
              <a:rPr lang="en-US" altLang="ko-KR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1. </a:t>
            </a:r>
            <a:r>
              <a:rPr lang="ko-KR" altLang="en-US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기념품 </a:t>
            </a:r>
            <a:r>
              <a:rPr lang="en-US" altLang="ko-KR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A1 + </a:t>
            </a:r>
            <a:r>
              <a:rPr lang="en-US" altLang="ko-KR" sz="2000" b="1" dirty="0">
                <a:solidFill>
                  <a:srgbClr val="00B0F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B1</a:t>
            </a:r>
            <a:r>
              <a:rPr lang="en-US" altLang="ko-KR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   2. </a:t>
            </a:r>
            <a:r>
              <a:rPr lang="ko-KR" altLang="en-US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기념품 </a:t>
            </a:r>
            <a:r>
              <a:rPr lang="en-US" altLang="ko-KR" sz="2000" b="1" dirty="0">
                <a:solidFill>
                  <a:srgbClr val="00B0F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B1</a:t>
            </a:r>
            <a:r>
              <a:rPr lang="en-US" altLang="ko-KR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 + </a:t>
            </a:r>
            <a:r>
              <a:rPr lang="en-US" altLang="ko-KR" sz="2000" b="1" dirty="0">
                <a:solidFill>
                  <a:srgbClr val="00B0F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B1 </a:t>
            </a:r>
            <a:r>
              <a:rPr lang="en-US" altLang="ko-KR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(</a:t>
            </a:r>
            <a:r>
              <a:rPr lang="ko-KR" altLang="en-US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중복가능</a:t>
            </a:r>
            <a:r>
              <a:rPr lang="en-US" altLang="ko-KR" sz="2000" b="1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)</a:t>
            </a:r>
          </a:p>
          <a:p>
            <a:pPr algn="ctr"/>
            <a:r>
              <a:rPr lang="ko-KR" altLang="en-US" sz="2000" b="1" dirty="0">
                <a:solidFill>
                  <a:srgbClr val="0070C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생명을 살리는 고귀한 사랑의 헌혈에 참여해 주셔서 감사합니다 </a:t>
            </a:r>
            <a:r>
              <a:rPr lang="en-US" altLang="ko-KR" sz="2000" b="1" dirty="0">
                <a:solidFill>
                  <a:srgbClr val="0070C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!</a:t>
            </a:r>
          </a:p>
          <a:p>
            <a:pPr algn="ctr"/>
            <a:endParaRPr lang="en-US" altLang="ko-KR" sz="2000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r>
              <a:rPr lang="en-US" altLang="ko-KR" sz="692" dirty="0">
                <a:solidFill>
                  <a:srgbClr val="0070C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en-US" altLang="ko-KR" sz="692" b="1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r>
              <a:rPr lang="en-US" altLang="ko-KR" sz="841" b="1" dirty="0"/>
              <a:t>                                                                                                                                          </a:t>
            </a:r>
          </a:p>
          <a:p>
            <a:r>
              <a:rPr lang="en-US" altLang="ko-KR" sz="841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altLang="ko-KR" sz="841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2025.5.13.</a:t>
            </a:r>
            <a:endParaRPr lang="en-US" altLang="ko-KR" sz="841" dirty="0"/>
          </a:p>
          <a:p>
            <a:endParaRPr lang="ko-KR" altLang="en-US" sz="692" dirty="0">
              <a:solidFill>
                <a:srgbClr val="0070C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endParaRPr lang="ko-KR" altLang="en-US" sz="1385" dirty="0"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E0B99-BB84-4C45-9D3D-12BFF774EB55}"/>
              </a:ext>
            </a:extLst>
          </p:cNvPr>
          <p:cNvSpPr txBox="1"/>
          <p:nvPr/>
        </p:nvSpPr>
        <p:spPr>
          <a:xfrm>
            <a:off x="-801842" y="-18294"/>
            <a:ext cx="85161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800" b="1" dirty="0"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  <a:p>
            <a:pPr algn="ctr"/>
            <a:r>
              <a:rPr lang="ko-KR" altLang="en-US" sz="3500" b="1" dirty="0"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헌   혈   자       기   </a:t>
            </a:r>
            <a:r>
              <a:rPr lang="ko-KR" altLang="en-US" sz="3500" b="1" dirty="0" err="1"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념</a:t>
            </a:r>
            <a:r>
              <a:rPr lang="ko-KR" altLang="en-US" sz="3500" b="1" dirty="0"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   품       안   내 </a:t>
            </a:r>
            <a:endParaRPr lang="ko-KR" altLang="en-US" sz="3500" dirty="0"/>
          </a:p>
        </p:txBody>
      </p:sp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E40059EF-2D19-4E9E-B468-ABF98C3C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65906"/>
              </p:ext>
            </p:extLst>
          </p:nvPr>
        </p:nvGraphicFramePr>
        <p:xfrm>
          <a:off x="205732" y="1276618"/>
          <a:ext cx="6473186" cy="1624156"/>
        </p:xfrm>
        <a:graphic>
          <a:graphicData uri="http://schemas.openxmlformats.org/drawingml/2006/table">
            <a:tbl>
              <a:tblPr/>
              <a:tblGrid>
                <a:gridCol w="215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28">
                  <a:extLst>
                    <a:ext uri="{9D8B030D-6E8A-4147-A177-3AD203B41FA5}">
                      <a16:colId xmlns:a16="http://schemas.microsoft.com/office/drawing/2014/main" val="147757154"/>
                    </a:ext>
                  </a:extLst>
                </a:gridCol>
                <a:gridCol w="2157729">
                  <a:extLst>
                    <a:ext uri="{9D8B030D-6E8A-4147-A177-3AD203B41FA5}">
                      <a16:colId xmlns:a16="http://schemas.microsoft.com/office/drawing/2014/main" val="3285440291"/>
                    </a:ext>
                  </a:extLst>
                </a:gridCol>
              </a:tblGrid>
              <a:tr h="208394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>
                        <a:alpha val="3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>
                        <a:alpha val="3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689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영화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도서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게임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쇼핑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a typeface="Pretendard SemiBold"/>
                      </a:endParaRPr>
                    </a:p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문화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a typeface="Pretendard SemiBold"/>
                        </a:rPr>
                        <a:t>기프트카드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a typeface="Pretendard SemiBold"/>
                        </a:rPr>
                        <a:t> 교환권</a:t>
                      </a:r>
                      <a:endParaRPr lang="ko-KR" altLang="ko-KR" sz="1400" b="0" i="0" u="none" strike="noStrike" dirty="0">
                        <a:solidFill>
                          <a:srgbClr val="000000"/>
                        </a:solidFill>
                        <a:ea typeface="Pretendard SemiBold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올리브영 교환권</a:t>
                      </a:r>
                      <a:endParaRPr lang="en-US" altLang="ko-KR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다이소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교환권</a:t>
                      </a:r>
                      <a:endParaRPr lang="en-US" altLang="ko-KR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1FC747D-FFCB-4E91-9768-75C9F0A113F3}"/>
              </a:ext>
            </a:extLst>
          </p:cNvPr>
          <p:cNvSpPr txBox="1"/>
          <p:nvPr/>
        </p:nvSpPr>
        <p:spPr>
          <a:xfrm>
            <a:off x="3241857" y="1184386"/>
            <a:ext cx="37428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69" dirty="0">
                <a:solidFill>
                  <a:srgbClr val="00B05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A</a:t>
            </a:r>
            <a:endParaRPr lang="ko-KR" altLang="en-US" sz="2769" dirty="0">
              <a:solidFill>
                <a:srgbClr val="00B05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E4327A0-44B4-4E5D-B790-63C66EF61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7" y="1621122"/>
            <a:ext cx="1826191" cy="691255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EC8E366-A6C0-46A4-AA0B-16DC345F1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33716"/>
              </p:ext>
            </p:extLst>
          </p:nvPr>
        </p:nvGraphicFramePr>
        <p:xfrm>
          <a:off x="205733" y="4281478"/>
          <a:ext cx="6473185" cy="4615137"/>
        </p:xfrm>
        <a:graphic>
          <a:graphicData uri="http://schemas.openxmlformats.org/drawingml/2006/table">
            <a:tbl>
              <a:tblPr/>
              <a:tblGrid>
                <a:gridCol w="2157729">
                  <a:extLst>
                    <a:ext uri="{9D8B030D-6E8A-4147-A177-3AD203B41FA5}">
                      <a16:colId xmlns:a16="http://schemas.microsoft.com/office/drawing/2014/main" val="678300953"/>
                    </a:ext>
                  </a:extLst>
                </a:gridCol>
                <a:gridCol w="2157728">
                  <a:extLst>
                    <a:ext uri="{9D8B030D-6E8A-4147-A177-3AD203B41FA5}">
                      <a16:colId xmlns:a16="http://schemas.microsoft.com/office/drawing/2014/main" val="3225442808"/>
                    </a:ext>
                  </a:extLst>
                </a:gridCol>
                <a:gridCol w="2157728">
                  <a:extLst>
                    <a:ext uri="{9D8B030D-6E8A-4147-A177-3AD203B41FA5}">
                      <a16:colId xmlns:a16="http://schemas.microsoft.com/office/drawing/2014/main" val="3355537029"/>
                    </a:ext>
                  </a:extLst>
                </a:gridCol>
              </a:tblGrid>
              <a:tr h="272698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                                                      </a:t>
                      </a:r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       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C4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C4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C4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475093"/>
                  </a:ext>
                </a:extLst>
              </a:tr>
              <a:tr h="919525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80987"/>
                  </a:ext>
                </a:extLst>
              </a:tr>
              <a:tr h="548166"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[GS25/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세븐일레븐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]</a:t>
                      </a:r>
                    </a:p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편의점 교환권</a:t>
                      </a:r>
                      <a:endParaRPr lang="en-US" altLang="ko-KR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1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여행용 세면도구세트</a:t>
                      </a:r>
                      <a:endParaRPr lang="en-US" altLang="ko-KR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[</a:t>
                      </a: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빽다방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]</a:t>
                      </a:r>
                    </a:p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커피교환권</a:t>
                      </a:r>
                      <a:endParaRPr lang="en-US" altLang="ko-KR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60548"/>
                  </a:ext>
                </a:extLst>
              </a:tr>
              <a:tr h="919525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4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50009"/>
                  </a:ext>
                </a:extLst>
              </a:tr>
              <a:tr h="548166"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롯데리아 </a:t>
                      </a: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금액권</a:t>
                      </a: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도킹 보조배터리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(5,000mAh, 8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핀 케이블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)</a:t>
                      </a: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4886" rtl="0" eaLnBrk="1" fontAlgn="auto" latinLnBrk="0" hangingPunct="1">
                        <a:lnSpc>
                          <a:spcPct val="91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[</a:t>
                      </a: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달란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414886" rtl="0" eaLnBrk="1" fontAlgn="auto" latinLnBrk="0" hangingPunct="1">
                        <a:lnSpc>
                          <a:spcPct val="91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헨드크림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세트</a:t>
                      </a:r>
                      <a:endParaRPr lang="en-US" altLang="ko-KR" sz="14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43390"/>
                  </a:ext>
                </a:extLst>
              </a:tr>
              <a:tr h="88208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1250"/>
                  </a:ext>
                </a:extLst>
              </a:tr>
              <a:tr h="524977">
                <a:tc>
                  <a:txBody>
                    <a:bodyPr/>
                    <a:lstStyle/>
                    <a:p>
                      <a:pPr marL="0" marR="0" lvl="0" indent="0" algn="ctr" defTabSz="414886" rtl="0" eaLnBrk="1" fontAlgn="auto" latinLnBrk="0" hangingPunct="1">
                        <a:lnSpc>
                          <a:spcPct val="91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헌혈기부권</a:t>
                      </a:r>
                      <a:endParaRPr lang="en-US" altLang="ko-KR" sz="14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4886" rtl="0" eaLnBrk="1" fontAlgn="auto" latinLnBrk="0" hangingPunct="1">
                        <a:lnSpc>
                          <a:spcPct val="91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손톱깎이 세트</a:t>
                      </a: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1626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DCFA4F9-3634-4A22-84DF-DA22BFFEB43D}"/>
              </a:ext>
            </a:extLst>
          </p:cNvPr>
          <p:cNvSpPr txBox="1"/>
          <p:nvPr/>
        </p:nvSpPr>
        <p:spPr>
          <a:xfrm>
            <a:off x="3267502" y="4146788"/>
            <a:ext cx="211015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69" dirty="0">
                <a:solidFill>
                  <a:srgbClr val="00B0F0"/>
                </a:solidFill>
                <a:latin typeface="Pretendard SemiBold" panose="020B0600000101010101" charset="-127"/>
                <a:ea typeface="Pretendard SemiBold" panose="020B0600000101010101" charset="-127"/>
                <a:cs typeface="Pretendard SemiBold" panose="020B0600000101010101" charset="-127"/>
              </a:rPr>
              <a:t>B</a:t>
            </a:r>
            <a:endParaRPr lang="ko-KR" altLang="en-US" sz="2769" dirty="0">
              <a:solidFill>
                <a:srgbClr val="00B0F0"/>
              </a:solidFill>
              <a:latin typeface="Pretendard SemiBold" panose="020B0600000101010101" charset="-127"/>
              <a:ea typeface="Pretendard SemiBold" panose="020B0600000101010101" charset="-127"/>
              <a:cs typeface="Pretendard SemiBold" panose="020B0600000101010101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9F65E835-69AB-4D16-85A2-BDE25D69C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78" y="4600193"/>
            <a:ext cx="2030891" cy="81358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03987E6-3CE2-453A-B5B4-76DE14A02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8" y="7541757"/>
            <a:ext cx="2030890" cy="819007"/>
          </a:xfrm>
          <a:prstGeom prst="roundRect">
            <a:avLst>
              <a:gd name="adj" fmla="val 8509"/>
            </a:avLst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F69046C-713A-4106-8CDC-20B74D86CC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/>
          <a:stretch/>
        </p:blipFill>
        <p:spPr>
          <a:xfrm>
            <a:off x="278118" y="6075184"/>
            <a:ext cx="2030891" cy="81900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C62485CB-046B-449B-9B44-7DB2D352A0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06" y="4600192"/>
            <a:ext cx="2007212" cy="8135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0EA195-DBCE-46C8-A06A-0626E2BEDF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614" r="14531" b="45691"/>
          <a:stretch/>
        </p:blipFill>
        <p:spPr>
          <a:xfrm>
            <a:off x="2470472" y="1649635"/>
            <a:ext cx="1943704" cy="6621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ACC1D90-2EEF-4053-A61F-B8A689313F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9890" r="14531" b="47602"/>
          <a:stretch/>
        </p:blipFill>
        <p:spPr>
          <a:xfrm>
            <a:off x="4620916" y="1649635"/>
            <a:ext cx="1943702" cy="66211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20EB943-FB90-4FBF-AA91-75FFF767E4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8" y="4600193"/>
            <a:ext cx="2030891" cy="8190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9E8C3E-080D-4EAB-AEE7-A18F33C118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8" y="6065603"/>
            <a:ext cx="2030890" cy="79062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FB783EF-A917-4ACD-9D08-A5CF63C156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07" y="6065603"/>
            <a:ext cx="2007211" cy="83042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4A2A327-1D47-4E96-BB7A-9AF1A9A76A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69" y="7279560"/>
            <a:ext cx="1161305" cy="111287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D97CBD3-DF2D-4A31-A0B2-44F00F068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8227" y="7545846"/>
            <a:ext cx="2030891" cy="813587"/>
          </a:xfrm>
          <a:prstGeom prst="rect">
            <a:avLst/>
          </a:prstGeom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1BB6E42-1660-45C6-A8B4-CC4C02BA6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88197"/>
              </p:ext>
            </p:extLst>
          </p:nvPr>
        </p:nvGraphicFramePr>
        <p:xfrm>
          <a:off x="205732" y="2881296"/>
          <a:ext cx="6473185" cy="1277984"/>
        </p:xfrm>
        <a:graphic>
          <a:graphicData uri="http://schemas.openxmlformats.org/drawingml/2006/table">
            <a:tbl>
              <a:tblPr/>
              <a:tblGrid>
                <a:gridCol w="2157729">
                  <a:extLst>
                    <a:ext uri="{9D8B030D-6E8A-4147-A177-3AD203B41FA5}">
                      <a16:colId xmlns:a16="http://schemas.microsoft.com/office/drawing/2014/main" val="2741440459"/>
                    </a:ext>
                  </a:extLst>
                </a:gridCol>
                <a:gridCol w="2157728">
                  <a:extLst>
                    <a:ext uri="{9D8B030D-6E8A-4147-A177-3AD203B41FA5}">
                      <a16:colId xmlns:a16="http://schemas.microsoft.com/office/drawing/2014/main" val="618061677"/>
                    </a:ext>
                  </a:extLst>
                </a:gridCol>
                <a:gridCol w="2157728">
                  <a:extLst>
                    <a:ext uri="{9D8B030D-6E8A-4147-A177-3AD203B41FA5}">
                      <a16:colId xmlns:a16="http://schemas.microsoft.com/office/drawing/2014/main" val="3743736034"/>
                    </a:ext>
                  </a:extLst>
                </a:gridCol>
              </a:tblGrid>
              <a:tr h="813525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4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35699"/>
                  </a:ext>
                </a:extLst>
              </a:tr>
              <a:tr h="464459"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배달의민족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교환권</a:t>
                      </a:r>
                      <a:endParaRPr lang="en-US" sz="5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2880"/>
                        </a:lnSpc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SPC</a:t>
                      </a:r>
                      <a:r>
                        <a:rPr lang="ko-KR" altLang="en-US" sz="14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해피콘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Pretendard SemiBold"/>
                          <a:cs typeface="+mn-cs"/>
                        </a:rPr>
                        <a:t> 교환권</a:t>
                      </a:r>
                      <a:endParaRPr lang="en-US" altLang="ko-KR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Pretendard SemiBold"/>
                        <a:cs typeface="+mn-cs"/>
                      </a:endParaRPr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4886" rtl="0" eaLnBrk="1" fontAlgn="auto" latinLnBrk="0" hangingPunct="1">
                        <a:lnSpc>
                          <a:spcPct val="91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/>
                    </a:p>
                  </a:txBody>
                  <a:tcPr marL="8458" marR="8458" marT="8458" marB="84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25983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id="{1A7C02B4-6A69-416E-9F21-CCD4CA0C21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47" y="2694530"/>
            <a:ext cx="1107314" cy="103599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320C4A3-2D34-42D4-A46A-8E60CEB6A3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72" y="2934385"/>
            <a:ext cx="1943704" cy="67522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0E96EDF-5F94-412D-BA37-5148CC9C5B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7" y="2934385"/>
            <a:ext cx="1826191" cy="6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102</Words>
  <Application>Microsoft Office PowerPoint</Application>
  <PresentationFormat>A4 용지(210x297mm)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Calibri</vt:lpstr>
      <vt:lpstr>Arial</vt:lpstr>
      <vt:lpstr>Pretendard SemiBold</vt:lpstr>
      <vt:lpstr>Office Theme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KRC</dc:creator>
  <cp:lastModifiedBy>user</cp:lastModifiedBy>
  <cp:revision>52</cp:revision>
  <cp:lastPrinted>2025-12-09T06:04:00Z</cp:lastPrinted>
  <dcterms:created xsi:type="dcterms:W3CDTF">2006-08-16T00:00:00Z</dcterms:created>
  <dcterms:modified xsi:type="dcterms:W3CDTF">2026-03-26T06:14:45Z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soo_Trace_ID">
    <vt:lpwstr>eyJub2RlMSI6eyJkc2QiOiIwMTAwMDAwMDAwMDAxOTcxIiwibG9nVGltZSI6IjIwMjYtMDItMDVUMDg6MjM6MzZaIiwicElEIjoxLCJwcm9jZXNzSWQiOjMxMjA4LCJwcm9jZXNzTmFtZSI6ImZfYmF0bWdyLmV4ZSIsInRyYWNlSWQiOiI3ODUzNjUwRTU5QzY0RTJBQkNBQThGM0Y3QTNFNTk3NCIsInVzZXJDb2RlIjoiUjIwMjUxMjgifSw</vt:lpwstr>
  </property>
</Properties>
</file>